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60" r:id="rId2"/>
    <p:sldId id="279" r:id="rId3"/>
    <p:sldId id="264" r:id="rId4"/>
    <p:sldId id="320" r:id="rId5"/>
    <p:sldId id="262" r:id="rId6"/>
    <p:sldId id="280" r:id="rId7"/>
    <p:sldId id="271" r:id="rId8"/>
    <p:sldId id="281" r:id="rId9"/>
    <p:sldId id="282" r:id="rId10"/>
    <p:sldId id="328" r:id="rId11"/>
    <p:sldId id="283" r:id="rId12"/>
    <p:sldId id="284" r:id="rId13"/>
    <p:sldId id="277" r:id="rId14"/>
    <p:sldId id="272" r:id="rId15"/>
    <p:sldId id="285" r:id="rId16"/>
    <p:sldId id="278" r:id="rId17"/>
    <p:sldId id="287" r:id="rId18"/>
    <p:sldId id="288" r:id="rId19"/>
    <p:sldId id="273" r:id="rId20"/>
    <p:sldId id="301" r:id="rId21"/>
    <p:sldId id="307" r:id="rId22"/>
    <p:sldId id="330" r:id="rId23"/>
    <p:sldId id="302" r:id="rId24"/>
    <p:sldId id="304" r:id="rId25"/>
    <p:sldId id="295" r:id="rId26"/>
    <p:sldId id="296" r:id="rId27"/>
    <p:sldId id="308" r:id="rId28"/>
    <p:sldId id="297" r:id="rId29"/>
    <p:sldId id="309" r:id="rId30"/>
    <p:sldId id="290" r:id="rId31"/>
    <p:sldId id="310" r:id="rId32"/>
    <p:sldId id="312" r:id="rId33"/>
    <p:sldId id="291" r:id="rId34"/>
    <p:sldId id="313" r:id="rId35"/>
    <p:sldId id="298" r:id="rId36"/>
    <p:sldId id="299" r:id="rId37"/>
    <p:sldId id="292" r:id="rId38"/>
    <p:sldId id="314" r:id="rId39"/>
    <p:sldId id="315" r:id="rId40"/>
    <p:sldId id="316" r:id="rId41"/>
    <p:sldId id="318" r:id="rId42"/>
    <p:sldId id="324" r:id="rId43"/>
    <p:sldId id="321" r:id="rId44"/>
    <p:sldId id="319" r:id="rId45"/>
    <p:sldId id="322" r:id="rId46"/>
    <p:sldId id="326" r:id="rId47"/>
    <p:sldId id="289" r:id="rId48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12" userDrawn="1">
          <p15:clr>
            <a:srgbClr val="A4A3A4"/>
          </p15:clr>
        </p15:guide>
        <p15:guide id="2" orient="horz" pos="577" userDrawn="1">
          <p15:clr>
            <a:srgbClr val="A4A3A4"/>
          </p15:clr>
        </p15:guide>
        <p15:guide id="3" orient="horz" pos="367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44" userDrawn="1">
          <p15:clr>
            <a:srgbClr val="A4A3A4"/>
          </p15:clr>
        </p15:guide>
        <p15:guide id="6" pos="5615" userDrawn="1">
          <p15:clr>
            <a:srgbClr val="A4A3A4"/>
          </p15:clr>
        </p15:guide>
        <p15:guide id="7" pos="1008" userDrawn="1">
          <p15:clr>
            <a:srgbClr val="A4A3A4"/>
          </p15:clr>
        </p15:guide>
        <p15:guide id="8" orient="horz" pos="1560" userDrawn="1">
          <p15:clr>
            <a:srgbClr val="A4A3A4"/>
          </p15:clr>
        </p15:guide>
        <p15:guide id="9" orient="horz" pos="4176" userDrawn="1">
          <p15:clr>
            <a:srgbClr val="A4A3A4"/>
          </p15:clr>
        </p15:guide>
        <p15:guide id="10" orient="horz" pos="1032" userDrawn="1">
          <p15:clr>
            <a:srgbClr val="A4A3A4"/>
          </p15:clr>
        </p15:guide>
        <p15:guide id="11" pos="1152" userDrawn="1">
          <p15:clr>
            <a:srgbClr val="A4A3A4"/>
          </p15:clr>
        </p15:guide>
        <p15:guide id="12" orient="horz" pos="720" userDrawn="1">
          <p15:clr>
            <a:srgbClr val="A4A3A4"/>
          </p15:clr>
        </p15:guide>
        <p15:guide id="13" pos="1752" userDrawn="1">
          <p15:clr>
            <a:srgbClr val="A4A3A4"/>
          </p15:clr>
        </p15:guide>
        <p15:guide id="14" pos="4056" userDrawn="1">
          <p15:clr>
            <a:srgbClr val="A4A3A4"/>
          </p15:clr>
        </p15:guide>
        <p15:guide id="15" orient="horz" pos="4224" userDrawn="1">
          <p15:clr>
            <a:srgbClr val="A4A3A4"/>
          </p15:clr>
        </p15:guide>
        <p15:guide id="16" orient="horz" pos="1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D206"/>
    <a:srgbClr val="ED1C2E"/>
    <a:srgbClr val="E1E1E1"/>
    <a:srgbClr val="155D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7" autoAdjust="0"/>
    <p:restoredTop sz="77954" autoAdjust="0"/>
  </p:normalViewPr>
  <p:slideViewPr>
    <p:cSldViewPr snapToGrid="0" showGuides="1">
      <p:cViewPr varScale="1">
        <p:scale>
          <a:sx n="72" d="100"/>
          <a:sy n="72" d="100"/>
        </p:scale>
        <p:origin x="-1416" y="-102"/>
      </p:cViewPr>
      <p:guideLst>
        <p:guide orient="horz" pos="2712"/>
        <p:guide orient="horz" pos="577"/>
        <p:guide orient="horz" pos="3672"/>
        <p:guide orient="horz" pos="1560"/>
        <p:guide orient="horz" pos="4176"/>
        <p:guide orient="horz" pos="1032"/>
        <p:guide orient="horz" pos="720"/>
        <p:guide orient="horz" pos="4224"/>
        <p:guide orient="horz" pos="1273"/>
        <p:guide pos="2880"/>
        <p:guide pos="144"/>
        <p:guide pos="5615"/>
        <p:guide pos="1008"/>
        <p:guide pos="1152"/>
        <p:guide pos="1752"/>
        <p:guide pos="4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5092"/>
    </p:cViewPr>
  </p:sorterViewPr>
  <p:notesViewPr>
    <p:cSldViewPr snapToGrid="0" showGuides="1">
      <p:cViewPr varScale="1">
        <p:scale>
          <a:sx n="51" d="100"/>
          <a:sy n="51" d="100"/>
        </p:scale>
        <p:origin x="-284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EE843-50CF-4A90-9EC4-80FC6F9CD26E}" type="datetimeFigureOut">
              <a:rPr lang="en-US" smtClean="0">
                <a:latin typeface="Arial" pitchFamily="34" charset="0"/>
                <a:cs typeface="Arial" pitchFamily="34" charset="0"/>
              </a:rPr>
              <a:pPr/>
              <a:t>3/20/2015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1526-17FD-4A83-99AD-8BF262C55C76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16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282168E8-5A7C-4672-9A3B-BA14F733155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BA1A982F-05DF-4110-8B37-AC23CDDE2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795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152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82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04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60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500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1617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4747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555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02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3631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61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08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825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179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373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740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101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500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7261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7720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7054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906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23170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100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740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0614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2552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542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6560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081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6111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024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42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1557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058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119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387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97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982F-05DF-4110-8B37-AC23CDDE2D2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935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056" y="5662485"/>
            <a:ext cx="6115010" cy="662115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384483" y="6295572"/>
            <a:ext cx="4848037" cy="533400"/>
          </a:xfrm>
        </p:spPr>
        <p:txBody>
          <a:bodyPr/>
          <a:lstStyle>
            <a:lvl1pPr>
              <a:buNone/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" y="5882691"/>
            <a:ext cx="1968570" cy="8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935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2" t="15000" b="-15000"/>
          <a:stretch/>
        </p:blipFill>
        <p:spPr>
          <a:xfrm>
            <a:off x="90435" y="0"/>
            <a:ext cx="905356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0435" y="5504843"/>
            <a:ext cx="9053565" cy="135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056" y="5662485"/>
            <a:ext cx="6115010" cy="662115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384483" y="6295572"/>
            <a:ext cx="4848037" cy="533400"/>
          </a:xfrm>
        </p:spPr>
        <p:txBody>
          <a:bodyPr/>
          <a:lstStyle>
            <a:lvl1pPr>
              <a:buNone/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" y="5882691"/>
            <a:ext cx="1968570" cy="80761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0436" y="5345723"/>
            <a:ext cx="9053564" cy="15911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618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2" t="15000" b="-15000"/>
          <a:stretch/>
        </p:blipFill>
        <p:spPr>
          <a:xfrm>
            <a:off x="90435" y="0"/>
            <a:ext cx="9053565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435" y="3327400"/>
            <a:ext cx="9053565" cy="353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9349" y="3735982"/>
            <a:ext cx="5671751" cy="662115"/>
          </a:xfrm>
        </p:spPr>
        <p:txBody>
          <a:bodyPr/>
          <a:lstStyle>
            <a:lvl1pPr algn="r"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304483" y="4398097"/>
            <a:ext cx="4496617" cy="533400"/>
          </a:xfrm>
        </p:spPr>
        <p:txBody>
          <a:bodyPr/>
          <a:lstStyle>
            <a:lvl1pPr algn="r">
              <a:buNone/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" y="5882691"/>
            <a:ext cx="1968570" cy="8076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0436" y="3176107"/>
            <a:ext cx="9053564" cy="15911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373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9349" y="3735982"/>
            <a:ext cx="5671751" cy="662115"/>
          </a:xfrm>
        </p:spPr>
        <p:txBody>
          <a:bodyPr/>
          <a:lstStyle>
            <a:lvl1pPr algn="r"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304483" y="4398097"/>
            <a:ext cx="4496617" cy="533400"/>
          </a:xfrm>
        </p:spPr>
        <p:txBody>
          <a:bodyPr/>
          <a:lstStyle>
            <a:lvl1pPr algn="r">
              <a:buNone/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" y="5882691"/>
            <a:ext cx="1968570" cy="8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510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132198"/>
            <a:ext cx="6978040" cy="68580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4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28600" y="914400"/>
            <a:ext cx="8685213" cy="5486400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6764182" y="65037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5000"/>
              </a:lnSpc>
              <a:spcAft>
                <a:spcPts val="600"/>
              </a:spcAft>
              <a:defRPr sz="1050" b="1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2366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4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205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9084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29" y="0"/>
            <a:ext cx="7367176" cy="82042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915989"/>
            <a:ext cx="8685212" cy="5235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848" y="65037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5000"/>
              </a:lnSpc>
              <a:spcAft>
                <a:spcPts val="600"/>
              </a:spcAft>
              <a:defRPr sz="1050" b="1" i="1">
                <a:solidFill>
                  <a:schemeClr val="bg1"/>
                </a:solidFill>
              </a:defRPr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2159" y="172326"/>
            <a:ext cx="1968570" cy="8076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04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7" r:id="rId4"/>
    <p:sldLayoutId id="2147483663" r:id="rId5"/>
    <p:sldLayoutId id="2147483664" r:id="rId6"/>
    <p:sldLayoutId id="2147483665" r:id="rId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lang="en-US" sz="2800" b="1" kern="1200" dirty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4025" indent="-231775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9215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1225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16">
          <p15:clr>
            <a:srgbClr val="F26B43"/>
          </p15:clr>
        </p15:guide>
        <p15:guide id="4" pos="5544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emf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056" y="5845365"/>
            <a:ext cx="6115010" cy="662115"/>
          </a:xfrm>
        </p:spPr>
        <p:txBody>
          <a:bodyPr/>
          <a:lstStyle/>
          <a:p>
            <a:r>
              <a:rPr lang="en-US" dirty="0" smtClean="0"/>
              <a:t>In the Interest of Safety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33683" y="5876566"/>
            <a:ext cx="4848037" cy="208416"/>
          </a:xfrm>
        </p:spPr>
        <p:txBody>
          <a:bodyPr/>
          <a:lstStyle/>
          <a:p>
            <a:r>
              <a:rPr lang="en-US" dirty="0" smtClean="0"/>
              <a:t>Operation Lifesaver Presents: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5556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317842"/>
            <a:ext cx="6214367" cy="4358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83301" y="1317842"/>
            <a:ext cx="3060699" cy="435583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Passive </a:t>
            </a:r>
            <a:r>
              <a:rPr lang="en-US" altLang="en-US" dirty="0"/>
              <a:t>Crossing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10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2365" y="1317842"/>
            <a:ext cx="126216" cy="435583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5967" y="1834934"/>
            <a:ext cx="2595366" cy="708285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marL="228600" indent="-228600">
              <a:lnSpc>
                <a:spcPct val="85000"/>
              </a:lnSpc>
              <a:spcAft>
                <a:spcPts val="9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 passive crossing does not have flashing lights or automatic </a:t>
            </a:r>
            <a:r>
              <a:rPr lang="en-US" sz="1400" dirty="0" smtClean="0">
                <a:solidFill>
                  <a:schemeClr val="bg1"/>
                </a:solidFill>
              </a:rPr>
              <a:t>gates.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911" y="1634423"/>
            <a:ext cx="8625189" cy="2682422"/>
            <a:chOff x="175911" y="1634423"/>
            <a:chExt cx="8625189" cy="2682422"/>
          </a:xfrm>
        </p:grpSpPr>
        <p:sp>
          <p:nvSpPr>
            <p:cNvPr id="29" name="TextBox 28"/>
            <p:cNvSpPr txBox="1"/>
            <p:nvPr/>
          </p:nvSpPr>
          <p:spPr>
            <a:xfrm>
              <a:off x="6315967" y="3400857"/>
              <a:ext cx="2485133" cy="915988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 marL="228600" indent="-228600">
                <a:lnSpc>
                  <a:spcPct val="85000"/>
                </a:lnSpc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A </a:t>
              </a:r>
              <a:r>
                <a:rPr lang="en-US" sz="1400" dirty="0">
                  <a:solidFill>
                    <a:schemeClr val="bg1"/>
                  </a:solidFill>
                </a:rPr>
                <a:t>painted line identifies the safe place to stop when a train is </a:t>
              </a:r>
              <a:r>
                <a:rPr lang="en-US" sz="1400" dirty="0" smtClean="0">
                  <a:solidFill>
                    <a:schemeClr val="bg1"/>
                  </a:solidFill>
                </a:rPr>
                <a:t>approaching. If </a:t>
              </a:r>
              <a:r>
                <a:rPr lang="en-US" sz="1400" dirty="0">
                  <a:solidFill>
                    <a:schemeClr val="bg1"/>
                  </a:solidFill>
                </a:rPr>
                <a:t>there isn't a line, stop no </a:t>
              </a:r>
              <a:r>
                <a:rPr lang="en-US" sz="1400" dirty="0" smtClean="0">
                  <a:solidFill>
                    <a:schemeClr val="bg1"/>
                  </a:solidFill>
                </a:rPr>
                <a:t>closer </a:t>
              </a:r>
              <a:r>
                <a:rPr lang="en-US" sz="1400" dirty="0">
                  <a:solidFill>
                    <a:schemeClr val="bg1"/>
                  </a:solidFill>
                </a:rPr>
                <a:t>than 15 feet and no farther than 50 feet from the closest rail.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 rot="13231904">
              <a:off x="175911" y="1634423"/>
              <a:ext cx="1080494" cy="1317009"/>
              <a:chOff x="810443" y="2643419"/>
              <a:chExt cx="1080494" cy="1317009"/>
            </a:xfrm>
          </p:grpSpPr>
          <p:grpSp>
            <p:nvGrpSpPr>
              <p:cNvPr id="26" name="Group 25"/>
              <p:cNvGrpSpPr/>
              <p:nvPr/>
            </p:nvGrpSpPr>
            <p:grpSpPr>
              <a:xfrm rot="3885952">
                <a:off x="737451" y="2716411"/>
                <a:ext cx="996880" cy="850896"/>
                <a:chOff x="1120132" y="1843093"/>
                <a:chExt cx="1294456" cy="1104895"/>
              </a:xfrm>
            </p:grpSpPr>
            <p:sp>
              <p:nvSpPr>
                <p:cNvPr id="36" name="Donut 35"/>
                <p:cNvSpPr/>
                <p:nvPr/>
              </p:nvSpPr>
              <p:spPr>
                <a:xfrm>
                  <a:off x="1120132" y="2480618"/>
                  <a:ext cx="369738" cy="369738"/>
                </a:xfrm>
                <a:prstGeom prst="donut">
                  <a:avLst>
                    <a:gd name="adj" fmla="val 10323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252538" y="1843093"/>
                  <a:ext cx="778377" cy="65722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1333070" y="2830661"/>
                  <a:ext cx="1081518" cy="11732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961603" y="3031094"/>
                <a:ext cx="929334" cy="929334"/>
                <a:chOff x="944840" y="3000195"/>
                <a:chExt cx="929334" cy="929334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 l="10808" t="30068" r="81378" b="58711"/>
                <a:stretch/>
              </p:blipFill>
              <p:spPr>
                <a:xfrm rot="8368096">
                  <a:off x="974495" y="3023206"/>
                  <a:ext cx="870025" cy="870021"/>
                </a:xfrm>
                <a:custGeom>
                  <a:avLst/>
                  <a:gdLst>
                    <a:gd name="connsiteX0" fmla="*/ 244398 w 488796"/>
                    <a:gd name="connsiteY0" fmla="*/ 0 h 488794"/>
                    <a:gd name="connsiteX1" fmla="*/ 488796 w 488796"/>
                    <a:gd name="connsiteY1" fmla="*/ 244397 h 488794"/>
                    <a:gd name="connsiteX2" fmla="*/ 244398 w 488796"/>
                    <a:gd name="connsiteY2" fmla="*/ 488794 h 488794"/>
                    <a:gd name="connsiteX3" fmla="*/ 0 w 488796"/>
                    <a:gd name="connsiteY3" fmla="*/ 244397 h 488794"/>
                    <a:gd name="connsiteX4" fmla="*/ 244398 w 488796"/>
                    <a:gd name="connsiteY4" fmla="*/ 0 h 48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8796" h="488794">
                      <a:moveTo>
                        <a:pt x="244398" y="0"/>
                      </a:moveTo>
                      <a:cubicBezTo>
                        <a:pt x="379375" y="0"/>
                        <a:pt x="488796" y="109420"/>
                        <a:pt x="488796" y="244397"/>
                      </a:cubicBezTo>
                      <a:cubicBezTo>
                        <a:pt x="488796" y="379374"/>
                        <a:pt x="379375" y="488794"/>
                        <a:pt x="244398" y="488794"/>
                      </a:cubicBezTo>
                      <a:cubicBezTo>
                        <a:pt x="109421" y="488794"/>
                        <a:pt x="0" y="379374"/>
                        <a:pt x="0" y="244397"/>
                      </a:cubicBezTo>
                      <a:cubicBezTo>
                        <a:pt x="0" y="109420"/>
                        <a:pt x="109421" y="0"/>
                        <a:pt x="244398" y="0"/>
                      </a:cubicBezTo>
                      <a:close/>
                    </a:path>
                  </a:pathLst>
                </a:cu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5" name="Donut 34"/>
                <p:cNvSpPr/>
                <p:nvPr/>
              </p:nvSpPr>
              <p:spPr>
                <a:xfrm>
                  <a:off x="944840" y="3000195"/>
                  <a:ext cx="929334" cy="929334"/>
                </a:xfrm>
                <a:prstGeom prst="donut">
                  <a:avLst>
                    <a:gd name="adj" fmla="val 4095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1117780" y="1695442"/>
            <a:ext cx="7764668" cy="1558992"/>
            <a:chOff x="1117780" y="1695442"/>
            <a:chExt cx="7764668" cy="1558992"/>
          </a:xfrm>
        </p:grpSpPr>
        <p:sp>
          <p:nvSpPr>
            <p:cNvPr id="28" name="TextBox 27"/>
            <p:cNvSpPr txBox="1"/>
            <p:nvPr/>
          </p:nvSpPr>
          <p:spPr>
            <a:xfrm>
              <a:off x="6315967" y="2543219"/>
              <a:ext cx="2566481" cy="711215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 marL="228600" indent="-228600">
                <a:lnSpc>
                  <a:spcPct val="85000"/>
                </a:lnSpc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The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crossbuck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</a:rPr>
                <a:t>sign, required at all public railroad crossings, means to yield the right of way to the train.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17780" y="1695442"/>
              <a:ext cx="1877149" cy="1261853"/>
              <a:chOff x="1117780" y="1695442"/>
              <a:chExt cx="1877149" cy="126185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17780" y="1743131"/>
                <a:ext cx="1861233" cy="1197497"/>
                <a:chOff x="1120132" y="1751290"/>
                <a:chExt cx="1861233" cy="1197497"/>
              </a:xfrm>
            </p:grpSpPr>
            <p:sp>
              <p:nvSpPr>
                <p:cNvPr id="18" name="Donut 17"/>
                <p:cNvSpPr/>
                <p:nvPr/>
              </p:nvSpPr>
              <p:spPr>
                <a:xfrm>
                  <a:off x="1120132" y="2480618"/>
                  <a:ext cx="369738" cy="369738"/>
                </a:xfrm>
                <a:prstGeom prst="donut">
                  <a:avLst>
                    <a:gd name="adj" fmla="val 10323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252538" y="1843093"/>
                  <a:ext cx="778377" cy="65722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 flipV="1">
                  <a:off x="1333070" y="2830661"/>
                  <a:ext cx="1081518" cy="11732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20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640" r="4242" b="10883"/>
                <a:stretch/>
              </p:blipFill>
              <p:spPr bwMode="auto">
                <a:xfrm>
                  <a:off x="1751343" y="1751290"/>
                  <a:ext cx="1230022" cy="1197497"/>
                </a:xfrm>
                <a:custGeom>
                  <a:avLst/>
                  <a:gdLst>
                    <a:gd name="connsiteX0" fmla="*/ 456695 w 913390"/>
                    <a:gd name="connsiteY0" fmla="*/ 0 h 913390"/>
                    <a:gd name="connsiteX1" fmla="*/ 913390 w 913390"/>
                    <a:gd name="connsiteY1" fmla="*/ 456695 h 913390"/>
                    <a:gd name="connsiteX2" fmla="*/ 456695 w 913390"/>
                    <a:gd name="connsiteY2" fmla="*/ 913390 h 913390"/>
                    <a:gd name="connsiteX3" fmla="*/ 0 w 913390"/>
                    <a:gd name="connsiteY3" fmla="*/ 456695 h 913390"/>
                    <a:gd name="connsiteX4" fmla="*/ 456695 w 913390"/>
                    <a:gd name="connsiteY4" fmla="*/ 0 h 913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390" h="913390">
                      <a:moveTo>
                        <a:pt x="456695" y="0"/>
                      </a:moveTo>
                      <a:cubicBezTo>
                        <a:pt x="708921" y="0"/>
                        <a:pt x="913390" y="204469"/>
                        <a:pt x="913390" y="456695"/>
                      </a:cubicBezTo>
                      <a:cubicBezTo>
                        <a:pt x="913390" y="708921"/>
                        <a:pt x="708921" y="913390"/>
                        <a:pt x="456695" y="913390"/>
                      </a:cubicBezTo>
                      <a:cubicBezTo>
                        <a:pt x="204469" y="913390"/>
                        <a:pt x="0" y="708921"/>
                        <a:pt x="0" y="456695"/>
                      </a:cubicBezTo>
                      <a:cubicBezTo>
                        <a:pt x="0" y="204469"/>
                        <a:pt x="204469" y="0"/>
                        <a:pt x="456695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" name="Donut 38"/>
              <p:cNvSpPr/>
              <p:nvPr/>
            </p:nvSpPr>
            <p:spPr>
              <a:xfrm>
                <a:off x="1733076" y="1695442"/>
                <a:ext cx="1261853" cy="1261853"/>
              </a:xfrm>
              <a:prstGeom prst="donut">
                <a:avLst>
                  <a:gd name="adj" fmla="val 3591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0800000" flipH="1" flipV="1">
            <a:off x="769608" y="578456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0800000">
            <a:off x="769607" y="10635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-36116334" y="-270473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564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8101" y="915988"/>
            <a:ext cx="4603195" cy="5942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120" t="14436" r="2877" b="3146"/>
          <a:stretch/>
        </p:blipFill>
        <p:spPr>
          <a:xfrm>
            <a:off x="4692936" y="915988"/>
            <a:ext cx="4467860" cy="5942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kern="0" dirty="0"/>
              <a:t>Active Crossing – Warning Devices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1500" y="3698874"/>
            <a:ext cx="3842736" cy="198755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Flashing red lights warn of an approaching train and must be treated like a stop </a:t>
            </a:r>
            <a:r>
              <a:rPr lang="en-US" b="1" dirty="0" smtClean="0">
                <a:solidFill>
                  <a:schemeClr val="bg1"/>
                </a:solidFill>
              </a:rPr>
              <a:t>sign.  </a:t>
            </a:r>
            <a:endParaRPr lang="en-US" b="1" dirty="0">
              <a:solidFill>
                <a:schemeClr val="bg1"/>
              </a:solidFill>
            </a:endParaRPr>
          </a:p>
          <a:p>
            <a:pPr marL="228600" indent="-228600">
              <a:spcAft>
                <a:spcPts val="9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At crossings with flashing lights and no gates, you must stop. Proceed only when it is safe to do so.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9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Trains </a:t>
            </a:r>
            <a:r>
              <a:rPr lang="en-US" sz="1600" b="1" dirty="0">
                <a:solidFill>
                  <a:schemeClr val="bg1"/>
                </a:solidFill>
              </a:rPr>
              <a:t>always</a:t>
            </a:r>
            <a:r>
              <a:rPr lang="en-US" sz="1600" dirty="0">
                <a:solidFill>
                  <a:schemeClr val="bg1"/>
                </a:solidFill>
              </a:rPr>
              <a:t> have </a:t>
            </a:r>
            <a:r>
              <a:rPr lang="en-US" sz="1600" b="1" dirty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right-of-way.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2584" y="915988"/>
            <a:ext cx="126216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45292" y="1962213"/>
            <a:ext cx="3274482" cy="1128256"/>
            <a:chOff x="645292" y="1476438"/>
            <a:chExt cx="3274482" cy="1128256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2809059" y="1494434"/>
              <a:ext cx="1110715" cy="1108089"/>
            </a:xfrm>
            <a:custGeom>
              <a:avLst/>
              <a:gdLst>
                <a:gd name="T0" fmla="*/ 846 w 846"/>
                <a:gd name="T1" fmla="*/ 248 h 844"/>
                <a:gd name="T2" fmla="*/ 846 w 846"/>
                <a:gd name="T3" fmla="*/ 596 h 844"/>
                <a:gd name="T4" fmla="*/ 598 w 846"/>
                <a:gd name="T5" fmla="*/ 844 h 844"/>
                <a:gd name="T6" fmla="*/ 248 w 846"/>
                <a:gd name="T7" fmla="*/ 844 h 844"/>
                <a:gd name="T8" fmla="*/ 0 w 846"/>
                <a:gd name="T9" fmla="*/ 596 h 844"/>
                <a:gd name="T10" fmla="*/ 0 w 846"/>
                <a:gd name="T11" fmla="*/ 248 h 844"/>
                <a:gd name="T12" fmla="*/ 248 w 846"/>
                <a:gd name="T13" fmla="*/ 0 h 844"/>
                <a:gd name="T14" fmla="*/ 598 w 846"/>
                <a:gd name="T15" fmla="*/ 0 h 844"/>
                <a:gd name="T16" fmla="*/ 846 w 846"/>
                <a:gd name="T17" fmla="*/ 248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6" h="844">
                  <a:moveTo>
                    <a:pt x="846" y="248"/>
                  </a:moveTo>
                  <a:lnTo>
                    <a:pt x="846" y="596"/>
                  </a:lnTo>
                  <a:lnTo>
                    <a:pt x="598" y="844"/>
                  </a:lnTo>
                  <a:lnTo>
                    <a:pt x="248" y="844"/>
                  </a:lnTo>
                  <a:lnTo>
                    <a:pt x="0" y="596"/>
                  </a:lnTo>
                  <a:lnTo>
                    <a:pt x="0" y="248"/>
                  </a:lnTo>
                  <a:lnTo>
                    <a:pt x="248" y="0"/>
                  </a:lnTo>
                  <a:lnTo>
                    <a:pt x="598" y="0"/>
                  </a:lnTo>
                  <a:lnTo>
                    <a:pt x="846" y="248"/>
                  </a:lnTo>
                  <a:close/>
                </a:path>
              </a:pathLst>
            </a:custGeom>
            <a:solidFill>
              <a:srgbClr val="ED1C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008115" y="1819592"/>
              <a:ext cx="436028" cy="369177"/>
              <a:chOff x="5740400" y="1533470"/>
              <a:chExt cx="838200" cy="709690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5740400" y="1533470"/>
                <a:ext cx="838200" cy="2794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40400" y="1963761"/>
                <a:ext cx="838200" cy="2793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11"/>
            <p:cNvGrpSpPr>
              <a:grpSpLocks noChangeAspect="1"/>
            </p:cNvGrpSpPr>
            <p:nvPr/>
          </p:nvGrpSpPr>
          <p:grpSpPr bwMode="auto">
            <a:xfrm>
              <a:off x="879622" y="1476438"/>
              <a:ext cx="761595" cy="1123908"/>
              <a:chOff x="-1028" y="1306"/>
              <a:chExt cx="309" cy="4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-1028" y="1306"/>
                <a:ext cx="309" cy="456"/>
              </a:xfrm>
              <a:custGeom>
                <a:avLst/>
                <a:gdLst>
                  <a:gd name="T0" fmla="*/ 104 w 128"/>
                  <a:gd name="T1" fmla="*/ 125 h 190"/>
                  <a:gd name="T2" fmla="*/ 104 w 128"/>
                  <a:gd name="T3" fmla="*/ 122 h 190"/>
                  <a:gd name="T4" fmla="*/ 72 w 128"/>
                  <a:gd name="T5" fmla="*/ 122 h 190"/>
                  <a:gd name="T6" fmla="*/ 72 w 128"/>
                  <a:gd name="T7" fmla="*/ 82 h 190"/>
                  <a:gd name="T8" fmla="*/ 104 w 128"/>
                  <a:gd name="T9" fmla="*/ 114 h 190"/>
                  <a:gd name="T10" fmla="*/ 122 w 128"/>
                  <a:gd name="T11" fmla="*/ 96 h 190"/>
                  <a:gd name="T12" fmla="*/ 82 w 128"/>
                  <a:gd name="T13" fmla="*/ 57 h 190"/>
                  <a:gd name="T14" fmla="*/ 122 w 128"/>
                  <a:gd name="T15" fmla="*/ 18 h 190"/>
                  <a:gd name="T16" fmla="*/ 104 w 128"/>
                  <a:gd name="T17" fmla="*/ 0 h 190"/>
                  <a:gd name="T18" fmla="*/ 102 w 128"/>
                  <a:gd name="T19" fmla="*/ 1 h 190"/>
                  <a:gd name="T20" fmla="*/ 72 w 128"/>
                  <a:gd name="T21" fmla="*/ 32 h 190"/>
                  <a:gd name="T22" fmla="*/ 72 w 128"/>
                  <a:gd name="T23" fmla="*/ 2 h 190"/>
                  <a:gd name="T24" fmla="*/ 56 w 128"/>
                  <a:gd name="T25" fmla="*/ 2 h 190"/>
                  <a:gd name="T26" fmla="*/ 56 w 128"/>
                  <a:gd name="T27" fmla="*/ 31 h 190"/>
                  <a:gd name="T28" fmla="*/ 26 w 128"/>
                  <a:gd name="T29" fmla="*/ 0 h 190"/>
                  <a:gd name="T30" fmla="*/ 8 w 128"/>
                  <a:gd name="T31" fmla="*/ 18 h 190"/>
                  <a:gd name="T32" fmla="*/ 47 w 128"/>
                  <a:gd name="T33" fmla="*/ 57 h 190"/>
                  <a:gd name="T34" fmla="*/ 8 w 128"/>
                  <a:gd name="T35" fmla="*/ 96 h 190"/>
                  <a:gd name="T36" fmla="*/ 26 w 128"/>
                  <a:gd name="T37" fmla="*/ 114 h 190"/>
                  <a:gd name="T38" fmla="*/ 56 w 128"/>
                  <a:gd name="T39" fmla="*/ 83 h 190"/>
                  <a:gd name="T40" fmla="*/ 56 w 128"/>
                  <a:gd name="T41" fmla="*/ 122 h 190"/>
                  <a:gd name="T42" fmla="*/ 24 w 128"/>
                  <a:gd name="T43" fmla="*/ 122 h 190"/>
                  <a:gd name="T44" fmla="*/ 24 w 128"/>
                  <a:gd name="T45" fmla="*/ 125 h 190"/>
                  <a:gd name="T46" fmla="*/ 7 w 128"/>
                  <a:gd name="T47" fmla="*/ 132 h 190"/>
                  <a:gd name="T48" fmla="*/ 0 w 128"/>
                  <a:gd name="T49" fmla="*/ 150 h 190"/>
                  <a:gd name="T50" fmla="*/ 24 w 128"/>
                  <a:gd name="T51" fmla="*/ 174 h 190"/>
                  <a:gd name="T52" fmla="*/ 49 w 128"/>
                  <a:gd name="T53" fmla="*/ 150 h 190"/>
                  <a:gd name="T54" fmla="*/ 43 w 128"/>
                  <a:gd name="T55" fmla="*/ 134 h 190"/>
                  <a:gd name="T56" fmla="*/ 56 w 128"/>
                  <a:gd name="T57" fmla="*/ 134 h 190"/>
                  <a:gd name="T58" fmla="*/ 56 w 128"/>
                  <a:gd name="T59" fmla="*/ 190 h 190"/>
                  <a:gd name="T60" fmla="*/ 72 w 128"/>
                  <a:gd name="T61" fmla="*/ 190 h 190"/>
                  <a:gd name="T62" fmla="*/ 72 w 128"/>
                  <a:gd name="T63" fmla="*/ 134 h 190"/>
                  <a:gd name="T64" fmla="*/ 85 w 128"/>
                  <a:gd name="T65" fmla="*/ 134 h 190"/>
                  <a:gd name="T66" fmla="*/ 79 w 128"/>
                  <a:gd name="T67" fmla="*/ 150 h 190"/>
                  <a:gd name="T68" fmla="*/ 104 w 128"/>
                  <a:gd name="T69" fmla="*/ 174 h 190"/>
                  <a:gd name="T70" fmla="*/ 128 w 128"/>
                  <a:gd name="T71" fmla="*/ 150 h 190"/>
                  <a:gd name="T72" fmla="*/ 104 w 128"/>
                  <a:gd name="T73" fmla="*/ 12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190">
                    <a:moveTo>
                      <a:pt x="104" y="125"/>
                    </a:moveTo>
                    <a:cubicBezTo>
                      <a:pt x="104" y="122"/>
                      <a:pt x="104" y="122"/>
                      <a:pt x="104" y="122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83" y="93"/>
                      <a:pt x="104" y="114"/>
                      <a:pt x="104" y="114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22" y="96"/>
                      <a:pt x="85" y="59"/>
                      <a:pt x="82" y="57"/>
                    </a:cubicBezTo>
                    <a:cubicBezTo>
                      <a:pt x="85" y="54"/>
                      <a:pt x="122" y="18"/>
                      <a:pt x="122" y="1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1"/>
                      <a:pt x="102" y="1"/>
                      <a:pt x="102" y="1"/>
                    </a:cubicBezTo>
                    <a:cubicBezTo>
                      <a:pt x="102" y="1"/>
                      <a:pt x="83" y="21"/>
                      <a:pt x="72" y="3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5" y="19"/>
                      <a:pt x="26" y="0"/>
                      <a:pt x="26" y="0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45" y="54"/>
                      <a:pt x="47" y="57"/>
                    </a:cubicBezTo>
                    <a:cubicBezTo>
                      <a:pt x="45" y="59"/>
                      <a:pt x="8" y="96"/>
                      <a:pt x="8" y="96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45" y="95"/>
                      <a:pt x="56" y="83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17" y="125"/>
                      <a:pt x="11" y="128"/>
                      <a:pt x="7" y="132"/>
                    </a:cubicBezTo>
                    <a:cubicBezTo>
                      <a:pt x="2" y="137"/>
                      <a:pt x="0" y="143"/>
                      <a:pt x="0" y="150"/>
                    </a:cubicBezTo>
                    <a:cubicBezTo>
                      <a:pt x="0" y="163"/>
                      <a:pt x="11" y="174"/>
                      <a:pt x="24" y="174"/>
                    </a:cubicBezTo>
                    <a:cubicBezTo>
                      <a:pt x="38" y="174"/>
                      <a:pt x="49" y="163"/>
                      <a:pt x="49" y="150"/>
                    </a:cubicBezTo>
                    <a:cubicBezTo>
                      <a:pt x="49" y="144"/>
                      <a:pt x="47" y="138"/>
                      <a:pt x="43" y="134"/>
                    </a:cubicBezTo>
                    <a:cubicBezTo>
                      <a:pt x="56" y="134"/>
                      <a:pt x="56" y="134"/>
                      <a:pt x="56" y="134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72" y="190"/>
                      <a:pt x="72" y="190"/>
                      <a:pt x="72" y="190"/>
                    </a:cubicBezTo>
                    <a:cubicBezTo>
                      <a:pt x="72" y="134"/>
                      <a:pt x="72" y="134"/>
                      <a:pt x="72" y="134"/>
                    </a:cubicBezTo>
                    <a:cubicBezTo>
                      <a:pt x="85" y="134"/>
                      <a:pt x="85" y="134"/>
                      <a:pt x="85" y="134"/>
                    </a:cubicBezTo>
                    <a:cubicBezTo>
                      <a:pt x="81" y="138"/>
                      <a:pt x="79" y="144"/>
                      <a:pt x="79" y="150"/>
                    </a:cubicBezTo>
                    <a:cubicBezTo>
                      <a:pt x="79" y="163"/>
                      <a:pt x="90" y="174"/>
                      <a:pt x="104" y="174"/>
                    </a:cubicBezTo>
                    <a:cubicBezTo>
                      <a:pt x="117" y="174"/>
                      <a:pt x="128" y="163"/>
                      <a:pt x="128" y="150"/>
                    </a:cubicBezTo>
                    <a:cubicBezTo>
                      <a:pt x="128" y="136"/>
                      <a:pt x="117" y="126"/>
                      <a:pt x="104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-1001" y="1635"/>
                <a:ext cx="63" cy="62"/>
              </a:xfrm>
              <a:custGeom>
                <a:avLst/>
                <a:gdLst>
                  <a:gd name="T0" fmla="*/ 0 w 26"/>
                  <a:gd name="T1" fmla="*/ 13 h 26"/>
                  <a:gd name="T2" fmla="*/ 4 w 26"/>
                  <a:gd name="T3" fmla="*/ 4 h 26"/>
                  <a:gd name="T4" fmla="*/ 13 w 26"/>
                  <a:gd name="T5" fmla="*/ 0 h 26"/>
                  <a:gd name="T6" fmla="*/ 26 w 26"/>
                  <a:gd name="T7" fmla="*/ 13 h 26"/>
                  <a:gd name="T8" fmla="*/ 13 w 26"/>
                  <a:gd name="T9" fmla="*/ 26 h 26"/>
                  <a:gd name="T10" fmla="*/ 0 w 26"/>
                  <a:gd name="T1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6">
                    <a:moveTo>
                      <a:pt x="0" y="13"/>
                    </a:moveTo>
                    <a:cubicBezTo>
                      <a:pt x="0" y="9"/>
                      <a:pt x="2" y="6"/>
                      <a:pt x="4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lose/>
                  </a:path>
                </a:pathLst>
              </a:custGeom>
              <a:solidFill>
                <a:srgbClr val="ED1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14"/>
              <p:cNvSpPr>
                <a:spLocks noChangeArrowheads="1"/>
              </p:cNvSpPr>
              <p:nvPr/>
            </p:nvSpPr>
            <p:spPr bwMode="auto">
              <a:xfrm>
                <a:off x="-808" y="1635"/>
                <a:ext cx="60" cy="62"/>
              </a:xfrm>
              <a:prstGeom prst="ellipse">
                <a:avLst/>
              </a:pr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793894" y="1476438"/>
              <a:ext cx="1125880" cy="112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/>
            <p:cNvSpPr>
              <a:spLocks noEditPoints="1"/>
            </p:cNvSpPr>
            <p:nvPr/>
          </p:nvSpPr>
          <p:spPr bwMode="auto">
            <a:xfrm>
              <a:off x="2793894" y="1476438"/>
              <a:ext cx="1125880" cy="1123908"/>
            </a:xfrm>
            <a:custGeom>
              <a:avLst/>
              <a:gdLst>
                <a:gd name="T0" fmla="*/ 167 w 571"/>
                <a:gd name="T1" fmla="*/ 0 h 570"/>
                <a:gd name="T2" fmla="*/ 0 w 571"/>
                <a:gd name="T3" fmla="*/ 167 h 570"/>
                <a:gd name="T4" fmla="*/ 0 w 571"/>
                <a:gd name="T5" fmla="*/ 403 h 570"/>
                <a:gd name="T6" fmla="*/ 167 w 571"/>
                <a:gd name="T7" fmla="*/ 570 h 570"/>
                <a:gd name="T8" fmla="*/ 404 w 571"/>
                <a:gd name="T9" fmla="*/ 570 h 570"/>
                <a:gd name="T10" fmla="*/ 571 w 571"/>
                <a:gd name="T11" fmla="*/ 403 h 570"/>
                <a:gd name="T12" fmla="*/ 571 w 571"/>
                <a:gd name="T13" fmla="*/ 167 h 570"/>
                <a:gd name="T14" fmla="*/ 404 w 571"/>
                <a:gd name="T15" fmla="*/ 0 h 570"/>
                <a:gd name="T16" fmla="*/ 167 w 571"/>
                <a:gd name="T17" fmla="*/ 0 h 570"/>
                <a:gd name="T18" fmla="*/ 557 w 571"/>
                <a:gd name="T19" fmla="*/ 398 h 570"/>
                <a:gd name="T20" fmla="*/ 398 w 571"/>
                <a:gd name="T21" fmla="*/ 557 h 570"/>
                <a:gd name="T22" fmla="*/ 173 w 571"/>
                <a:gd name="T23" fmla="*/ 557 h 570"/>
                <a:gd name="T24" fmla="*/ 14 w 571"/>
                <a:gd name="T25" fmla="*/ 398 h 570"/>
                <a:gd name="T26" fmla="*/ 14 w 571"/>
                <a:gd name="T27" fmla="*/ 173 h 570"/>
                <a:gd name="T28" fmla="*/ 173 w 571"/>
                <a:gd name="T29" fmla="*/ 14 h 570"/>
                <a:gd name="T30" fmla="*/ 398 w 571"/>
                <a:gd name="T31" fmla="*/ 14 h 570"/>
                <a:gd name="T32" fmla="*/ 557 w 571"/>
                <a:gd name="T33" fmla="*/ 173 h 570"/>
                <a:gd name="T34" fmla="*/ 557 w 571"/>
                <a:gd name="T35" fmla="*/ 398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1" h="570">
                  <a:moveTo>
                    <a:pt x="167" y="0"/>
                  </a:moveTo>
                  <a:lnTo>
                    <a:pt x="0" y="167"/>
                  </a:lnTo>
                  <a:lnTo>
                    <a:pt x="0" y="403"/>
                  </a:lnTo>
                  <a:lnTo>
                    <a:pt x="167" y="570"/>
                  </a:lnTo>
                  <a:lnTo>
                    <a:pt x="404" y="570"/>
                  </a:lnTo>
                  <a:lnTo>
                    <a:pt x="571" y="403"/>
                  </a:lnTo>
                  <a:lnTo>
                    <a:pt x="571" y="167"/>
                  </a:lnTo>
                  <a:lnTo>
                    <a:pt x="404" y="0"/>
                  </a:lnTo>
                  <a:lnTo>
                    <a:pt x="167" y="0"/>
                  </a:lnTo>
                  <a:close/>
                  <a:moveTo>
                    <a:pt x="557" y="398"/>
                  </a:moveTo>
                  <a:lnTo>
                    <a:pt x="398" y="557"/>
                  </a:lnTo>
                  <a:lnTo>
                    <a:pt x="173" y="557"/>
                  </a:lnTo>
                  <a:lnTo>
                    <a:pt x="14" y="398"/>
                  </a:lnTo>
                  <a:lnTo>
                    <a:pt x="14" y="173"/>
                  </a:lnTo>
                  <a:lnTo>
                    <a:pt x="173" y="14"/>
                  </a:lnTo>
                  <a:lnTo>
                    <a:pt x="398" y="14"/>
                  </a:lnTo>
                  <a:lnTo>
                    <a:pt x="557" y="173"/>
                  </a:lnTo>
                  <a:lnTo>
                    <a:pt x="557" y="3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2890511" y="1866848"/>
              <a:ext cx="224782" cy="358862"/>
            </a:xfrm>
            <a:custGeom>
              <a:avLst/>
              <a:gdLst>
                <a:gd name="T0" fmla="*/ 121 w 400"/>
                <a:gd name="T1" fmla="*/ 452 h 635"/>
                <a:gd name="T2" fmla="*/ 124 w 400"/>
                <a:gd name="T3" fmla="*/ 491 h 635"/>
                <a:gd name="T4" fmla="*/ 137 w 400"/>
                <a:gd name="T5" fmla="*/ 520 h 635"/>
                <a:gd name="T6" fmla="*/ 162 w 400"/>
                <a:gd name="T7" fmla="*/ 539 h 635"/>
                <a:gd name="T8" fmla="*/ 201 w 400"/>
                <a:gd name="T9" fmla="*/ 546 h 635"/>
                <a:gd name="T10" fmla="*/ 251 w 400"/>
                <a:gd name="T11" fmla="*/ 528 h 635"/>
                <a:gd name="T12" fmla="*/ 273 w 400"/>
                <a:gd name="T13" fmla="*/ 471 h 635"/>
                <a:gd name="T14" fmla="*/ 268 w 400"/>
                <a:gd name="T15" fmla="*/ 435 h 635"/>
                <a:gd name="T16" fmla="*/ 250 w 400"/>
                <a:gd name="T17" fmla="*/ 408 h 635"/>
                <a:gd name="T18" fmla="*/ 217 w 400"/>
                <a:gd name="T19" fmla="*/ 386 h 635"/>
                <a:gd name="T20" fmla="*/ 166 w 400"/>
                <a:gd name="T21" fmla="*/ 366 h 635"/>
                <a:gd name="T22" fmla="*/ 96 w 400"/>
                <a:gd name="T23" fmla="*/ 336 h 635"/>
                <a:gd name="T24" fmla="*/ 47 w 400"/>
                <a:gd name="T25" fmla="*/ 298 h 635"/>
                <a:gd name="T26" fmla="*/ 18 w 400"/>
                <a:gd name="T27" fmla="*/ 247 h 635"/>
                <a:gd name="T28" fmla="*/ 8 w 400"/>
                <a:gd name="T29" fmla="*/ 180 h 635"/>
                <a:gd name="T30" fmla="*/ 58 w 400"/>
                <a:gd name="T31" fmla="*/ 45 h 635"/>
                <a:gd name="T32" fmla="*/ 194 w 400"/>
                <a:gd name="T33" fmla="*/ 0 h 635"/>
                <a:gd name="T34" fmla="*/ 269 w 400"/>
                <a:gd name="T35" fmla="*/ 9 h 635"/>
                <a:gd name="T36" fmla="*/ 328 w 400"/>
                <a:gd name="T37" fmla="*/ 38 h 635"/>
                <a:gd name="T38" fmla="*/ 366 w 400"/>
                <a:gd name="T39" fmla="*/ 90 h 635"/>
                <a:gd name="T40" fmla="*/ 380 w 400"/>
                <a:gd name="T41" fmla="*/ 165 h 635"/>
                <a:gd name="T42" fmla="*/ 380 w 400"/>
                <a:gd name="T43" fmla="*/ 182 h 635"/>
                <a:gd name="T44" fmla="*/ 264 w 400"/>
                <a:gd name="T45" fmla="*/ 182 h 635"/>
                <a:gd name="T46" fmla="*/ 249 w 400"/>
                <a:gd name="T47" fmla="*/ 115 h 635"/>
                <a:gd name="T48" fmla="*/ 198 w 400"/>
                <a:gd name="T49" fmla="*/ 91 h 635"/>
                <a:gd name="T50" fmla="*/ 165 w 400"/>
                <a:gd name="T51" fmla="*/ 97 h 635"/>
                <a:gd name="T52" fmla="*/ 143 w 400"/>
                <a:gd name="T53" fmla="*/ 113 h 635"/>
                <a:gd name="T54" fmla="*/ 132 w 400"/>
                <a:gd name="T55" fmla="*/ 136 h 635"/>
                <a:gd name="T56" fmla="*/ 130 w 400"/>
                <a:gd name="T57" fmla="*/ 162 h 635"/>
                <a:gd name="T58" fmla="*/ 141 w 400"/>
                <a:gd name="T59" fmla="*/ 210 h 635"/>
                <a:gd name="T60" fmla="*/ 192 w 400"/>
                <a:gd name="T61" fmla="*/ 246 h 635"/>
                <a:gd name="T62" fmla="*/ 285 w 400"/>
                <a:gd name="T63" fmla="*/ 287 h 635"/>
                <a:gd name="T64" fmla="*/ 342 w 400"/>
                <a:gd name="T65" fmla="*/ 319 h 635"/>
                <a:gd name="T66" fmla="*/ 376 w 400"/>
                <a:gd name="T67" fmla="*/ 355 h 635"/>
                <a:gd name="T68" fmla="*/ 395 w 400"/>
                <a:gd name="T69" fmla="*/ 398 h 635"/>
                <a:gd name="T70" fmla="*/ 400 w 400"/>
                <a:gd name="T71" fmla="*/ 449 h 635"/>
                <a:gd name="T72" fmla="*/ 344 w 400"/>
                <a:gd name="T73" fmla="*/ 590 h 635"/>
                <a:gd name="T74" fmla="*/ 191 w 400"/>
                <a:gd name="T75" fmla="*/ 635 h 635"/>
                <a:gd name="T76" fmla="*/ 44 w 400"/>
                <a:gd name="T77" fmla="*/ 589 h 635"/>
                <a:gd name="T78" fmla="*/ 0 w 400"/>
                <a:gd name="T79" fmla="*/ 459 h 635"/>
                <a:gd name="T80" fmla="*/ 0 w 400"/>
                <a:gd name="T81" fmla="*/ 434 h 635"/>
                <a:gd name="T82" fmla="*/ 121 w 400"/>
                <a:gd name="T83" fmla="*/ 434 h 635"/>
                <a:gd name="T84" fmla="*/ 121 w 400"/>
                <a:gd name="T85" fmla="*/ 452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0" h="635">
                  <a:moveTo>
                    <a:pt x="121" y="452"/>
                  </a:moveTo>
                  <a:cubicBezTo>
                    <a:pt x="121" y="466"/>
                    <a:pt x="122" y="479"/>
                    <a:pt x="124" y="491"/>
                  </a:cubicBezTo>
                  <a:cubicBezTo>
                    <a:pt x="127" y="503"/>
                    <a:pt x="131" y="512"/>
                    <a:pt x="137" y="520"/>
                  </a:cubicBezTo>
                  <a:cubicBezTo>
                    <a:pt x="143" y="528"/>
                    <a:pt x="152" y="535"/>
                    <a:pt x="162" y="539"/>
                  </a:cubicBezTo>
                  <a:cubicBezTo>
                    <a:pt x="172" y="544"/>
                    <a:pt x="185" y="546"/>
                    <a:pt x="201" y="546"/>
                  </a:cubicBezTo>
                  <a:cubicBezTo>
                    <a:pt x="220" y="546"/>
                    <a:pt x="236" y="540"/>
                    <a:pt x="251" y="528"/>
                  </a:cubicBezTo>
                  <a:cubicBezTo>
                    <a:pt x="266" y="515"/>
                    <a:pt x="273" y="496"/>
                    <a:pt x="273" y="471"/>
                  </a:cubicBezTo>
                  <a:cubicBezTo>
                    <a:pt x="273" y="457"/>
                    <a:pt x="272" y="445"/>
                    <a:pt x="268" y="435"/>
                  </a:cubicBezTo>
                  <a:cubicBezTo>
                    <a:pt x="264" y="425"/>
                    <a:pt x="258" y="416"/>
                    <a:pt x="250" y="408"/>
                  </a:cubicBezTo>
                  <a:cubicBezTo>
                    <a:pt x="241" y="400"/>
                    <a:pt x="230" y="393"/>
                    <a:pt x="217" y="386"/>
                  </a:cubicBezTo>
                  <a:cubicBezTo>
                    <a:pt x="203" y="379"/>
                    <a:pt x="186" y="373"/>
                    <a:pt x="166" y="366"/>
                  </a:cubicBezTo>
                  <a:cubicBezTo>
                    <a:pt x="139" y="357"/>
                    <a:pt x="115" y="347"/>
                    <a:pt x="96" y="336"/>
                  </a:cubicBezTo>
                  <a:cubicBezTo>
                    <a:pt x="76" y="325"/>
                    <a:pt x="60" y="312"/>
                    <a:pt x="47" y="298"/>
                  </a:cubicBezTo>
                  <a:cubicBezTo>
                    <a:pt x="33" y="283"/>
                    <a:pt x="24" y="266"/>
                    <a:pt x="18" y="247"/>
                  </a:cubicBezTo>
                  <a:cubicBezTo>
                    <a:pt x="11" y="228"/>
                    <a:pt x="8" y="206"/>
                    <a:pt x="8" y="180"/>
                  </a:cubicBezTo>
                  <a:cubicBezTo>
                    <a:pt x="8" y="120"/>
                    <a:pt x="25" y="75"/>
                    <a:pt x="58" y="45"/>
                  </a:cubicBezTo>
                  <a:cubicBezTo>
                    <a:pt x="91" y="15"/>
                    <a:pt x="137" y="0"/>
                    <a:pt x="194" y="0"/>
                  </a:cubicBezTo>
                  <a:cubicBezTo>
                    <a:pt x="221" y="0"/>
                    <a:pt x="246" y="3"/>
                    <a:pt x="269" y="9"/>
                  </a:cubicBezTo>
                  <a:cubicBezTo>
                    <a:pt x="291" y="15"/>
                    <a:pt x="311" y="25"/>
                    <a:pt x="328" y="38"/>
                  </a:cubicBezTo>
                  <a:cubicBezTo>
                    <a:pt x="344" y="52"/>
                    <a:pt x="357" y="69"/>
                    <a:pt x="366" y="90"/>
                  </a:cubicBezTo>
                  <a:cubicBezTo>
                    <a:pt x="376" y="111"/>
                    <a:pt x="380" y="136"/>
                    <a:pt x="380" y="165"/>
                  </a:cubicBezTo>
                  <a:cubicBezTo>
                    <a:pt x="380" y="182"/>
                    <a:pt x="380" y="182"/>
                    <a:pt x="380" y="182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4" y="153"/>
                    <a:pt x="259" y="130"/>
                    <a:pt x="249" y="115"/>
                  </a:cubicBezTo>
                  <a:cubicBezTo>
                    <a:pt x="239" y="99"/>
                    <a:pt x="222" y="91"/>
                    <a:pt x="198" y="91"/>
                  </a:cubicBezTo>
                  <a:cubicBezTo>
                    <a:pt x="185" y="91"/>
                    <a:pt x="174" y="93"/>
                    <a:pt x="165" y="97"/>
                  </a:cubicBezTo>
                  <a:cubicBezTo>
                    <a:pt x="156" y="101"/>
                    <a:pt x="149" y="106"/>
                    <a:pt x="143" y="113"/>
                  </a:cubicBezTo>
                  <a:cubicBezTo>
                    <a:pt x="138" y="120"/>
                    <a:pt x="134" y="127"/>
                    <a:pt x="132" y="136"/>
                  </a:cubicBezTo>
                  <a:cubicBezTo>
                    <a:pt x="130" y="144"/>
                    <a:pt x="130" y="153"/>
                    <a:pt x="130" y="162"/>
                  </a:cubicBezTo>
                  <a:cubicBezTo>
                    <a:pt x="130" y="181"/>
                    <a:pt x="133" y="197"/>
                    <a:pt x="141" y="210"/>
                  </a:cubicBezTo>
                  <a:cubicBezTo>
                    <a:pt x="149" y="223"/>
                    <a:pt x="166" y="235"/>
                    <a:pt x="192" y="246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308" y="297"/>
                    <a:pt x="327" y="308"/>
                    <a:pt x="342" y="319"/>
                  </a:cubicBezTo>
                  <a:cubicBezTo>
                    <a:pt x="356" y="330"/>
                    <a:pt x="368" y="342"/>
                    <a:pt x="376" y="355"/>
                  </a:cubicBezTo>
                  <a:cubicBezTo>
                    <a:pt x="385" y="368"/>
                    <a:pt x="391" y="382"/>
                    <a:pt x="395" y="398"/>
                  </a:cubicBezTo>
                  <a:cubicBezTo>
                    <a:pt x="398" y="413"/>
                    <a:pt x="400" y="430"/>
                    <a:pt x="400" y="449"/>
                  </a:cubicBezTo>
                  <a:cubicBezTo>
                    <a:pt x="400" y="514"/>
                    <a:pt x="381" y="561"/>
                    <a:pt x="344" y="590"/>
                  </a:cubicBezTo>
                  <a:cubicBezTo>
                    <a:pt x="308" y="620"/>
                    <a:pt x="257" y="635"/>
                    <a:pt x="191" y="635"/>
                  </a:cubicBezTo>
                  <a:cubicBezTo>
                    <a:pt x="122" y="635"/>
                    <a:pt x="74" y="619"/>
                    <a:pt x="44" y="589"/>
                  </a:cubicBezTo>
                  <a:cubicBezTo>
                    <a:pt x="15" y="559"/>
                    <a:pt x="0" y="515"/>
                    <a:pt x="0" y="45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121" y="434"/>
                    <a:pt x="121" y="434"/>
                    <a:pt x="121" y="434"/>
                  </a:cubicBezTo>
                  <a:lnTo>
                    <a:pt x="121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3127123" y="1872763"/>
              <a:ext cx="216895" cy="347031"/>
            </a:xfrm>
            <a:custGeom>
              <a:avLst/>
              <a:gdLst>
                <a:gd name="T0" fmla="*/ 110 w 110"/>
                <a:gd name="T1" fmla="*/ 29 h 176"/>
                <a:gd name="T2" fmla="*/ 72 w 110"/>
                <a:gd name="T3" fmla="*/ 29 h 176"/>
                <a:gd name="T4" fmla="*/ 72 w 110"/>
                <a:gd name="T5" fmla="*/ 176 h 176"/>
                <a:gd name="T6" fmla="*/ 38 w 110"/>
                <a:gd name="T7" fmla="*/ 176 h 176"/>
                <a:gd name="T8" fmla="*/ 38 w 110"/>
                <a:gd name="T9" fmla="*/ 29 h 176"/>
                <a:gd name="T10" fmla="*/ 0 w 110"/>
                <a:gd name="T11" fmla="*/ 29 h 176"/>
                <a:gd name="T12" fmla="*/ 0 w 110"/>
                <a:gd name="T13" fmla="*/ 0 h 176"/>
                <a:gd name="T14" fmla="*/ 110 w 110"/>
                <a:gd name="T15" fmla="*/ 0 h 176"/>
                <a:gd name="T16" fmla="*/ 110 w 110"/>
                <a:gd name="T17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76">
                  <a:moveTo>
                    <a:pt x="110" y="29"/>
                  </a:moveTo>
                  <a:lnTo>
                    <a:pt x="72" y="29"/>
                  </a:lnTo>
                  <a:lnTo>
                    <a:pt x="72" y="176"/>
                  </a:lnTo>
                  <a:lnTo>
                    <a:pt x="38" y="176"/>
                  </a:lnTo>
                  <a:lnTo>
                    <a:pt x="38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1"/>
            <p:cNvSpPr>
              <a:spLocks noEditPoints="1"/>
            </p:cNvSpPr>
            <p:nvPr/>
          </p:nvSpPr>
          <p:spPr bwMode="auto">
            <a:xfrm>
              <a:off x="3357820" y="1866848"/>
              <a:ext cx="232669" cy="358862"/>
            </a:xfrm>
            <a:custGeom>
              <a:avLst/>
              <a:gdLst>
                <a:gd name="T0" fmla="*/ 6 w 409"/>
                <a:gd name="T1" fmla="*/ 190 h 635"/>
                <a:gd name="T2" fmla="*/ 34 w 409"/>
                <a:gd name="T3" fmla="*/ 89 h 635"/>
                <a:gd name="T4" fmla="*/ 96 w 409"/>
                <a:gd name="T5" fmla="*/ 24 h 635"/>
                <a:gd name="T6" fmla="*/ 204 w 409"/>
                <a:gd name="T7" fmla="*/ 0 h 635"/>
                <a:gd name="T8" fmla="*/ 313 w 409"/>
                <a:gd name="T9" fmla="*/ 24 h 635"/>
                <a:gd name="T10" fmla="*/ 375 w 409"/>
                <a:gd name="T11" fmla="*/ 89 h 635"/>
                <a:gd name="T12" fmla="*/ 403 w 409"/>
                <a:gd name="T13" fmla="*/ 190 h 635"/>
                <a:gd name="T14" fmla="*/ 409 w 409"/>
                <a:gd name="T15" fmla="*/ 319 h 635"/>
                <a:gd name="T16" fmla="*/ 403 w 409"/>
                <a:gd name="T17" fmla="*/ 447 h 635"/>
                <a:gd name="T18" fmla="*/ 375 w 409"/>
                <a:gd name="T19" fmla="*/ 548 h 635"/>
                <a:gd name="T20" fmla="*/ 313 w 409"/>
                <a:gd name="T21" fmla="*/ 612 h 635"/>
                <a:gd name="T22" fmla="*/ 204 w 409"/>
                <a:gd name="T23" fmla="*/ 635 h 635"/>
                <a:gd name="T24" fmla="*/ 96 w 409"/>
                <a:gd name="T25" fmla="*/ 612 h 635"/>
                <a:gd name="T26" fmla="*/ 34 w 409"/>
                <a:gd name="T27" fmla="*/ 548 h 635"/>
                <a:gd name="T28" fmla="*/ 6 w 409"/>
                <a:gd name="T29" fmla="*/ 447 h 635"/>
                <a:gd name="T30" fmla="*/ 0 w 409"/>
                <a:gd name="T31" fmla="*/ 319 h 635"/>
                <a:gd name="T32" fmla="*/ 6 w 409"/>
                <a:gd name="T33" fmla="*/ 190 h 635"/>
                <a:gd name="T34" fmla="*/ 124 w 409"/>
                <a:gd name="T35" fmla="*/ 424 h 635"/>
                <a:gd name="T36" fmla="*/ 136 w 409"/>
                <a:gd name="T37" fmla="*/ 494 h 635"/>
                <a:gd name="T38" fmla="*/ 161 w 409"/>
                <a:gd name="T39" fmla="*/ 534 h 635"/>
                <a:gd name="T40" fmla="*/ 204 w 409"/>
                <a:gd name="T41" fmla="*/ 546 h 635"/>
                <a:gd name="T42" fmla="*/ 248 w 409"/>
                <a:gd name="T43" fmla="*/ 534 h 635"/>
                <a:gd name="T44" fmla="*/ 273 w 409"/>
                <a:gd name="T45" fmla="*/ 494 h 635"/>
                <a:gd name="T46" fmla="*/ 285 w 409"/>
                <a:gd name="T47" fmla="*/ 424 h 635"/>
                <a:gd name="T48" fmla="*/ 288 w 409"/>
                <a:gd name="T49" fmla="*/ 319 h 635"/>
                <a:gd name="T50" fmla="*/ 285 w 409"/>
                <a:gd name="T51" fmla="*/ 214 h 635"/>
                <a:gd name="T52" fmla="*/ 273 w 409"/>
                <a:gd name="T53" fmla="*/ 144 h 635"/>
                <a:gd name="T54" fmla="*/ 248 w 409"/>
                <a:gd name="T55" fmla="*/ 104 h 635"/>
                <a:gd name="T56" fmla="*/ 204 w 409"/>
                <a:gd name="T57" fmla="*/ 91 h 635"/>
                <a:gd name="T58" fmla="*/ 161 w 409"/>
                <a:gd name="T59" fmla="*/ 104 h 635"/>
                <a:gd name="T60" fmla="*/ 136 w 409"/>
                <a:gd name="T61" fmla="*/ 144 h 635"/>
                <a:gd name="T62" fmla="*/ 124 w 409"/>
                <a:gd name="T63" fmla="*/ 214 h 635"/>
                <a:gd name="T64" fmla="*/ 121 w 409"/>
                <a:gd name="T65" fmla="*/ 319 h 635"/>
                <a:gd name="T66" fmla="*/ 124 w 409"/>
                <a:gd name="T67" fmla="*/ 42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9" h="635">
                  <a:moveTo>
                    <a:pt x="6" y="190"/>
                  </a:moveTo>
                  <a:cubicBezTo>
                    <a:pt x="10" y="151"/>
                    <a:pt x="20" y="117"/>
                    <a:pt x="34" y="89"/>
                  </a:cubicBezTo>
                  <a:cubicBezTo>
                    <a:pt x="48" y="61"/>
                    <a:pt x="69" y="39"/>
                    <a:pt x="96" y="24"/>
                  </a:cubicBezTo>
                  <a:cubicBezTo>
                    <a:pt x="123" y="8"/>
                    <a:pt x="159" y="0"/>
                    <a:pt x="204" y="0"/>
                  </a:cubicBezTo>
                  <a:cubicBezTo>
                    <a:pt x="250" y="0"/>
                    <a:pt x="286" y="8"/>
                    <a:pt x="313" y="24"/>
                  </a:cubicBezTo>
                  <a:cubicBezTo>
                    <a:pt x="340" y="39"/>
                    <a:pt x="360" y="61"/>
                    <a:pt x="375" y="89"/>
                  </a:cubicBezTo>
                  <a:cubicBezTo>
                    <a:pt x="389" y="117"/>
                    <a:pt x="398" y="151"/>
                    <a:pt x="403" y="190"/>
                  </a:cubicBezTo>
                  <a:cubicBezTo>
                    <a:pt x="407" y="230"/>
                    <a:pt x="409" y="272"/>
                    <a:pt x="409" y="319"/>
                  </a:cubicBezTo>
                  <a:cubicBezTo>
                    <a:pt x="409" y="366"/>
                    <a:pt x="407" y="409"/>
                    <a:pt x="403" y="447"/>
                  </a:cubicBezTo>
                  <a:cubicBezTo>
                    <a:pt x="398" y="486"/>
                    <a:pt x="389" y="520"/>
                    <a:pt x="375" y="548"/>
                  </a:cubicBezTo>
                  <a:cubicBezTo>
                    <a:pt x="360" y="576"/>
                    <a:pt x="340" y="597"/>
                    <a:pt x="313" y="612"/>
                  </a:cubicBezTo>
                  <a:cubicBezTo>
                    <a:pt x="286" y="627"/>
                    <a:pt x="250" y="635"/>
                    <a:pt x="204" y="635"/>
                  </a:cubicBezTo>
                  <a:cubicBezTo>
                    <a:pt x="159" y="635"/>
                    <a:pt x="123" y="627"/>
                    <a:pt x="96" y="612"/>
                  </a:cubicBezTo>
                  <a:cubicBezTo>
                    <a:pt x="69" y="597"/>
                    <a:pt x="48" y="576"/>
                    <a:pt x="34" y="548"/>
                  </a:cubicBezTo>
                  <a:cubicBezTo>
                    <a:pt x="20" y="520"/>
                    <a:pt x="10" y="486"/>
                    <a:pt x="6" y="447"/>
                  </a:cubicBezTo>
                  <a:cubicBezTo>
                    <a:pt x="2" y="409"/>
                    <a:pt x="0" y="366"/>
                    <a:pt x="0" y="319"/>
                  </a:cubicBezTo>
                  <a:cubicBezTo>
                    <a:pt x="0" y="272"/>
                    <a:pt x="2" y="230"/>
                    <a:pt x="6" y="190"/>
                  </a:cubicBezTo>
                  <a:close/>
                  <a:moveTo>
                    <a:pt x="124" y="424"/>
                  </a:moveTo>
                  <a:cubicBezTo>
                    <a:pt x="126" y="453"/>
                    <a:pt x="130" y="476"/>
                    <a:pt x="136" y="494"/>
                  </a:cubicBezTo>
                  <a:cubicBezTo>
                    <a:pt x="142" y="512"/>
                    <a:pt x="150" y="525"/>
                    <a:pt x="161" y="534"/>
                  </a:cubicBezTo>
                  <a:cubicBezTo>
                    <a:pt x="172" y="542"/>
                    <a:pt x="186" y="546"/>
                    <a:pt x="204" y="546"/>
                  </a:cubicBezTo>
                  <a:cubicBezTo>
                    <a:pt x="222" y="546"/>
                    <a:pt x="237" y="542"/>
                    <a:pt x="248" y="534"/>
                  </a:cubicBezTo>
                  <a:cubicBezTo>
                    <a:pt x="259" y="525"/>
                    <a:pt x="267" y="512"/>
                    <a:pt x="273" y="494"/>
                  </a:cubicBezTo>
                  <a:cubicBezTo>
                    <a:pt x="279" y="476"/>
                    <a:pt x="283" y="453"/>
                    <a:pt x="285" y="424"/>
                  </a:cubicBezTo>
                  <a:cubicBezTo>
                    <a:pt x="287" y="395"/>
                    <a:pt x="288" y="360"/>
                    <a:pt x="288" y="319"/>
                  </a:cubicBezTo>
                  <a:cubicBezTo>
                    <a:pt x="288" y="277"/>
                    <a:pt x="287" y="243"/>
                    <a:pt x="285" y="214"/>
                  </a:cubicBezTo>
                  <a:cubicBezTo>
                    <a:pt x="283" y="185"/>
                    <a:pt x="279" y="162"/>
                    <a:pt x="273" y="144"/>
                  </a:cubicBezTo>
                  <a:cubicBezTo>
                    <a:pt x="267" y="125"/>
                    <a:pt x="259" y="112"/>
                    <a:pt x="248" y="104"/>
                  </a:cubicBezTo>
                  <a:cubicBezTo>
                    <a:pt x="237" y="95"/>
                    <a:pt x="222" y="91"/>
                    <a:pt x="204" y="91"/>
                  </a:cubicBezTo>
                  <a:cubicBezTo>
                    <a:pt x="186" y="91"/>
                    <a:pt x="172" y="95"/>
                    <a:pt x="161" y="104"/>
                  </a:cubicBezTo>
                  <a:cubicBezTo>
                    <a:pt x="150" y="112"/>
                    <a:pt x="142" y="125"/>
                    <a:pt x="136" y="144"/>
                  </a:cubicBezTo>
                  <a:cubicBezTo>
                    <a:pt x="130" y="162"/>
                    <a:pt x="126" y="185"/>
                    <a:pt x="124" y="214"/>
                  </a:cubicBezTo>
                  <a:cubicBezTo>
                    <a:pt x="122" y="243"/>
                    <a:pt x="121" y="277"/>
                    <a:pt x="121" y="319"/>
                  </a:cubicBezTo>
                  <a:cubicBezTo>
                    <a:pt x="121" y="360"/>
                    <a:pt x="122" y="395"/>
                    <a:pt x="124" y="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3622037" y="1872763"/>
              <a:ext cx="212951" cy="347031"/>
            </a:xfrm>
            <a:custGeom>
              <a:avLst/>
              <a:gdLst>
                <a:gd name="T0" fmla="*/ 212 w 377"/>
                <a:gd name="T1" fmla="*/ 0 h 613"/>
                <a:gd name="T2" fmla="*/ 290 w 377"/>
                <a:gd name="T3" fmla="*/ 16 h 613"/>
                <a:gd name="T4" fmla="*/ 340 w 377"/>
                <a:gd name="T5" fmla="*/ 58 h 613"/>
                <a:gd name="T6" fmla="*/ 368 w 377"/>
                <a:gd name="T7" fmla="*/ 116 h 613"/>
                <a:gd name="T8" fmla="*/ 377 w 377"/>
                <a:gd name="T9" fmla="*/ 184 h 613"/>
                <a:gd name="T10" fmla="*/ 363 w 377"/>
                <a:gd name="T11" fmla="*/ 266 h 613"/>
                <a:gd name="T12" fmla="*/ 324 w 377"/>
                <a:gd name="T13" fmla="*/ 324 h 613"/>
                <a:gd name="T14" fmla="*/ 264 w 377"/>
                <a:gd name="T15" fmla="*/ 357 h 613"/>
                <a:gd name="T16" fmla="*/ 186 w 377"/>
                <a:gd name="T17" fmla="*/ 368 h 613"/>
                <a:gd name="T18" fmla="*/ 121 w 377"/>
                <a:gd name="T19" fmla="*/ 368 h 613"/>
                <a:gd name="T20" fmla="*/ 121 w 377"/>
                <a:gd name="T21" fmla="*/ 613 h 613"/>
                <a:gd name="T22" fmla="*/ 0 w 377"/>
                <a:gd name="T23" fmla="*/ 613 h 613"/>
                <a:gd name="T24" fmla="*/ 0 w 377"/>
                <a:gd name="T25" fmla="*/ 0 h 613"/>
                <a:gd name="T26" fmla="*/ 212 w 377"/>
                <a:gd name="T27" fmla="*/ 0 h 613"/>
                <a:gd name="T28" fmla="*/ 175 w 377"/>
                <a:gd name="T29" fmla="*/ 277 h 613"/>
                <a:gd name="T30" fmla="*/ 233 w 377"/>
                <a:gd name="T31" fmla="*/ 255 h 613"/>
                <a:gd name="T32" fmla="*/ 255 w 377"/>
                <a:gd name="T33" fmla="*/ 186 h 613"/>
                <a:gd name="T34" fmla="*/ 236 w 377"/>
                <a:gd name="T35" fmla="*/ 115 h 613"/>
                <a:gd name="T36" fmla="*/ 171 w 377"/>
                <a:gd name="T37" fmla="*/ 91 h 613"/>
                <a:gd name="T38" fmla="*/ 121 w 377"/>
                <a:gd name="T39" fmla="*/ 91 h 613"/>
                <a:gd name="T40" fmla="*/ 121 w 377"/>
                <a:gd name="T41" fmla="*/ 277 h 613"/>
                <a:gd name="T42" fmla="*/ 175 w 377"/>
                <a:gd name="T43" fmla="*/ 277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7" h="613">
                  <a:moveTo>
                    <a:pt x="212" y="0"/>
                  </a:moveTo>
                  <a:cubicBezTo>
                    <a:pt x="243" y="0"/>
                    <a:pt x="269" y="5"/>
                    <a:pt x="290" y="16"/>
                  </a:cubicBezTo>
                  <a:cubicBezTo>
                    <a:pt x="311" y="27"/>
                    <a:pt x="328" y="41"/>
                    <a:pt x="340" y="58"/>
                  </a:cubicBezTo>
                  <a:cubicBezTo>
                    <a:pt x="353" y="75"/>
                    <a:pt x="363" y="94"/>
                    <a:pt x="368" y="116"/>
                  </a:cubicBezTo>
                  <a:cubicBezTo>
                    <a:pt x="374" y="139"/>
                    <a:pt x="377" y="161"/>
                    <a:pt x="377" y="184"/>
                  </a:cubicBezTo>
                  <a:cubicBezTo>
                    <a:pt x="377" y="215"/>
                    <a:pt x="372" y="243"/>
                    <a:pt x="363" y="266"/>
                  </a:cubicBezTo>
                  <a:cubicBezTo>
                    <a:pt x="354" y="290"/>
                    <a:pt x="341" y="309"/>
                    <a:pt x="324" y="324"/>
                  </a:cubicBezTo>
                  <a:cubicBezTo>
                    <a:pt x="308" y="339"/>
                    <a:pt x="287" y="350"/>
                    <a:pt x="264" y="357"/>
                  </a:cubicBezTo>
                  <a:cubicBezTo>
                    <a:pt x="240" y="365"/>
                    <a:pt x="214" y="368"/>
                    <a:pt x="186" y="368"/>
                  </a:cubicBezTo>
                  <a:cubicBezTo>
                    <a:pt x="121" y="368"/>
                    <a:pt x="121" y="368"/>
                    <a:pt x="121" y="368"/>
                  </a:cubicBezTo>
                  <a:cubicBezTo>
                    <a:pt x="121" y="613"/>
                    <a:pt x="121" y="613"/>
                    <a:pt x="121" y="613"/>
                  </a:cubicBezTo>
                  <a:cubicBezTo>
                    <a:pt x="0" y="613"/>
                    <a:pt x="0" y="613"/>
                    <a:pt x="0" y="61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12" y="0"/>
                  </a:lnTo>
                  <a:close/>
                  <a:moveTo>
                    <a:pt x="175" y="277"/>
                  </a:moveTo>
                  <a:cubicBezTo>
                    <a:pt x="199" y="277"/>
                    <a:pt x="218" y="270"/>
                    <a:pt x="233" y="255"/>
                  </a:cubicBezTo>
                  <a:cubicBezTo>
                    <a:pt x="248" y="240"/>
                    <a:pt x="255" y="217"/>
                    <a:pt x="255" y="186"/>
                  </a:cubicBezTo>
                  <a:cubicBezTo>
                    <a:pt x="255" y="155"/>
                    <a:pt x="249" y="131"/>
                    <a:pt x="236" y="115"/>
                  </a:cubicBezTo>
                  <a:cubicBezTo>
                    <a:pt x="223" y="99"/>
                    <a:pt x="202" y="91"/>
                    <a:pt x="17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277"/>
                    <a:pt x="121" y="277"/>
                    <a:pt x="121" y="277"/>
                  </a:cubicBezTo>
                  <a:lnTo>
                    <a:pt x="175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 flipV="1">
              <a:off x="707613" y="2120900"/>
              <a:ext cx="86919" cy="86919"/>
            </a:xfrm>
            <a:prstGeom prst="line">
              <a:avLst/>
            </a:prstGeom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45292" y="2363734"/>
              <a:ext cx="100553" cy="0"/>
            </a:xfrm>
            <a:prstGeom prst="line">
              <a:avLst/>
            </a:prstGeom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2386" y="2517775"/>
              <a:ext cx="86919" cy="86919"/>
            </a:xfrm>
            <a:prstGeom prst="line">
              <a:avLst/>
            </a:prstGeom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Isosceles Triangle 38"/>
          <p:cNvSpPr/>
          <p:nvPr/>
        </p:nvSpPr>
        <p:spPr>
          <a:xfrm rot="16200000" flipH="1" flipV="1">
            <a:off x="4672617" y="3776958"/>
            <a:ext cx="503456" cy="22007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5292" y="3476625"/>
            <a:ext cx="38251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35985908" y="-27393531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525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" y="926359"/>
            <a:ext cx="9048997" cy="5949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250" y="2400299"/>
            <a:ext cx="5137150" cy="2911475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Around the </a:t>
            </a:r>
            <a:r>
              <a:rPr lang="en-US" dirty="0" smtClean="0"/>
              <a:t>Gate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270330" y="2851228"/>
            <a:ext cx="4777532" cy="66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Flashing lights with gates close the road temporarily when a train is approaching.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270329" y="3443394"/>
            <a:ext cx="4663621" cy="100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Cross only when the gates are up completely and the lights have stopped flashing.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270329" y="4343789"/>
            <a:ext cx="4663621" cy="4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Driving around lowered gates is dangerous and illegal.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730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/>
      <p:bldP spid="26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101546" y="1170556"/>
            <a:ext cx="9042454" cy="477640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2" name="Group 171"/>
          <p:cNvGrpSpPr/>
          <p:nvPr/>
        </p:nvGrpSpPr>
        <p:grpSpPr>
          <a:xfrm>
            <a:off x="6032593" y="2474503"/>
            <a:ext cx="72148" cy="1606959"/>
            <a:chOff x="5943600" y="2474504"/>
            <a:chExt cx="79375" cy="1659346"/>
          </a:xfrm>
        </p:grpSpPr>
        <p:cxnSp>
          <p:nvCxnSpPr>
            <p:cNvPr id="125" name="Straight Connector 124"/>
            <p:cNvCxnSpPr/>
            <p:nvPr/>
          </p:nvCxnSpPr>
          <p:spPr>
            <a:xfrm flipH="1">
              <a:off x="5943600" y="2474504"/>
              <a:ext cx="20599" cy="165934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5999124" y="2474504"/>
              <a:ext cx="23851" cy="165934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Parallelogram 172"/>
          <p:cNvSpPr/>
          <p:nvPr/>
        </p:nvSpPr>
        <p:spPr>
          <a:xfrm rot="20105413" flipH="1">
            <a:off x="7186356" y="2340497"/>
            <a:ext cx="259080" cy="1867746"/>
          </a:xfrm>
          <a:prstGeom prst="parallelogram">
            <a:avLst>
              <a:gd name="adj" fmla="val 789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/>
        </p:nvSpPr>
        <p:spPr>
          <a:xfrm rot="1494587">
            <a:off x="4673606" y="2340499"/>
            <a:ext cx="259080" cy="1867746"/>
          </a:xfrm>
          <a:prstGeom prst="parallelogram">
            <a:avLst>
              <a:gd name="adj" fmla="val 789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5" name="Group 304"/>
          <p:cNvGrpSpPr/>
          <p:nvPr/>
        </p:nvGrpSpPr>
        <p:grpSpPr>
          <a:xfrm>
            <a:off x="2914250" y="3343410"/>
            <a:ext cx="6265871" cy="107544"/>
            <a:chOff x="2914250" y="3104199"/>
            <a:chExt cx="6265871" cy="184830"/>
          </a:xfrm>
        </p:grpSpPr>
        <p:sp>
          <p:nvSpPr>
            <p:cNvPr id="306" name="Rectangle 305"/>
            <p:cNvSpPr/>
            <p:nvPr/>
          </p:nvSpPr>
          <p:spPr>
            <a:xfrm>
              <a:off x="2914250" y="3104199"/>
              <a:ext cx="6262658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2914250" y="3243310"/>
              <a:ext cx="6262658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2988124" y="3121819"/>
              <a:ext cx="2972292" cy="143489"/>
              <a:chOff x="2988124" y="3121819"/>
              <a:chExt cx="2972292" cy="143489"/>
            </a:xfrm>
          </p:grpSpPr>
          <p:cxnSp>
            <p:nvCxnSpPr>
              <p:cNvPr id="320" name="Straight Connector 319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9" name="Group 308"/>
            <p:cNvGrpSpPr/>
            <p:nvPr/>
          </p:nvGrpSpPr>
          <p:grpSpPr>
            <a:xfrm flipH="1">
              <a:off x="6207829" y="3131025"/>
              <a:ext cx="2972292" cy="143489"/>
              <a:chOff x="2988124" y="3121819"/>
              <a:chExt cx="2972292" cy="143489"/>
            </a:xfrm>
          </p:grpSpPr>
          <p:cxnSp>
            <p:nvCxnSpPr>
              <p:cNvPr id="310" name="Straight Connector 309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9" name="Group 278"/>
          <p:cNvGrpSpPr/>
          <p:nvPr/>
        </p:nvGrpSpPr>
        <p:grpSpPr>
          <a:xfrm>
            <a:off x="2914250" y="3181485"/>
            <a:ext cx="6265871" cy="107544"/>
            <a:chOff x="2914250" y="3104199"/>
            <a:chExt cx="6265871" cy="184830"/>
          </a:xfrm>
        </p:grpSpPr>
        <p:sp>
          <p:nvSpPr>
            <p:cNvPr id="154" name="Rectangle 153"/>
            <p:cNvSpPr/>
            <p:nvPr/>
          </p:nvSpPr>
          <p:spPr>
            <a:xfrm>
              <a:off x="2914250" y="3104199"/>
              <a:ext cx="626265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14250" y="3243310"/>
              <a:ext cx="626265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7" name="Group 266"/>
            <p:cNvGrpSpPr/>
            <p:nvPr/>
          </p:nvGrpSpPr>
          <p:grpSpPr>
            <a:xfrm>
              <a:off x="2988124" y="3121819"/>
              <a:ext cx="2972292" cy="143489"/>
              <a:chOff x="2988124" y="3121819"/>
              <a:chExt cx="2972292" cy="143489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8" name="Group 267"/>
            <p:cNvGrpSpPr/>
            <p:nvPr/>
          </p:nvGrpSpPr>
          <p:grpSpPr>
            <a:xfrm flipH="1">
              <a:off x="6207829" y="3131025"/>
              <a:ext cx="2972292" cy="143489"/>
              <a:chOff x="2988124" y="3121819"/>
              <a:chExt cx="2972292" cy="143489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0" name="Group 279"/>
          <p:cNvGrpSpPr/>
          <p:nvPr/>
        </p:nvGrpSpPr>
        <p:grpSpPr>
          <a:xfrm>
            <a:off x="2914250" y="3036593"/>
            <a:ext cx="6265871" cy="107544"/>
            <a:chOff x="2914250" y="3104199"/>
            <a:chExt cx="6265871" cy="184830"/>
          </a:xfrm>
        </p:grpSpPr>
        <p:sp>
          <p:nvSpPr>
            <p:cNvPr id="281" name="Rectangle 280"/>
            <p:cNvSpPr/>
            <p:nvPr/>
          </p:nvSpPr>
          <p:spPr>
            <a:xfrm>
              <a:off x="2914250" y="3104199"/>
              <a:ext cx="626265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914250" y="3243310"/>
              <a:ext cx="626265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3" name="Group 282"/>
            <p:cNvGrpSpPr/>
            <p:nvPr/>
          </p:nvGrpSpPr>
          <p:grpSpPr>
            <a:xfrm>
              <a:off x="2988124" y="3121819"/>
              <a:ext cx="2972292" cy="143489"/>
              <a:chOff x="2988124" y="3121819"/>
              <a:chExt cx="2972292" cy="143489"/>
            </a:xfrm>
          </p:grpSpPr>
          <p:cxnSp>
            <p:nvCxnSpPr>
              <p:cNvPr id="295" name="Straight Connector 294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 flipH="1">
              <a:off x="6207829" y="3131025"/>
              <a:ext cx="2972292" cy="143489"/>
              <a:chOff x="2988124" y="3121819"/>
              <a:chExt cx="2972292" cy="143489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 flipH="1">
                <a:off x="2988124" y="3121819"/>
                <a:ext cx="64861" cy="1434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H="1">
                <a:off x="5945981" y="3121819"/>
                <a:ext cx="14435" cy="13573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5667965" y="3135745"/>
                <a:ext cx="26912" cy="12546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flipH="1">
                <a:off x="5339245" y="3128963"/>
                <a:ext cx="51905" cy="13224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H="1">
                <a:off x="5012292" y="3128963"/>
                <a:ext cx="69296" cy="13493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H="1">
                <a:off x="4593696" y="3127375"/>
                <a:ext cx="76729" cy="13493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4264826" y="3128963"/>
                <a:ext cx="61652" cy="13335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H="1">
                <a:off x="3964700" y="3131344"/>
                <a:ext cx="49727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H="1">
                <a:off x="3613138" y="3126581"/>
                <a:ext cx="59276" cy="13573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H="1">
                <a:off x="3287773" y="3131344"/>
                <a:ext cx="59279" cy="13096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5" name="Straight Connector 174"/>
          <p:cNvCxnSpPr/>
          <p:nvPr/>
        </p:nvCxnSpPr>
        <p:spPr>
          <a:xfrm>
            <a:off x="6494886" y="2474503"/>
            <a:ext cx="447092" cy="160695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5234685" y="2474503"/>
            <a:ext cx="447092" cy="160695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/>
        </p:nvGrpSpPr>
        <p:grpSpPr bwMode="auto">
          <a:xfrm flipH="1">
            <a:off x="4651766" y="1888036"/>
            <a:ext cx="1392199" cy="1090249"/>
            <a:chOff x="2160" y="1311"/>
            <a:chExt cx="1291" cy="1011"/>
          </a:xfrm>
          <a:solidFill>
            <a:schemeClr val="bg1">
              <a:lumMod val="50000"/>
            </a:schemeClr>
          </a:solidFill>
        </p:grpSpPr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3269" y="1469"/>
              <a:ext cx="45" cy="833"/>
            </a:xfrm>
            <a:custGeom>
              <a:avLst/>
              <a:gdLst>
                <a:gd name="T0" fmla="*/ 3 w 20"/>
                <a:gd name="T1" fmla="*/ 0 h 370"/>
                <a:gd name="T2" fmla="*/ 17 w 20"/>
                <a:gd name="T3" fmla="*/ 0 h 370"/>
                <a:gd name="T4" fmla="*/ 17 w 20"/>
                <a:gd name="T5" fmla="*/ 288 h 370"/>
                <a:gd name="T6" fmla="*/ 20 w 20"/>
                <a:gd name="T7" fmla="*/ 304 h 370"/>
                <a:gd name="T8" fmla="*/ 20 w 20"/>
                <a:gd name="T9" fmla="*/ 305 h 370"/>
                <a:gd name="T10" fmla="*/ 20 w 20"/>
                <a:gd name="T11" fmla="*/ 370 h 370"/>
                <a:gd name="T12" fmla="*/ 0 w 20"/>
                <a:gd name="T13" fmla="*/ 370 h 370"/>
                <a:gd name="T14" fmla="*/ 0 w 20"/>
                <a:gd name="T15" fmla="*/ 305 h 370"/>
                <a:gd name="T16" fmla="*/ 0 w 20"/>
                <a:gd name="T17" fmla="*/ 304 h 370"/>
                <a:gd name="T18" fmla="*/ 3 w 20"/>
                <a:gd name="T19" fmla="*/ 288 h 370"/>
                <a:gd name="T20" fmla="*/ 3 w 20"/>
                <a:gd name="T21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70">
                  <a:moveTo>
                    <a:pt x="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288"/>
                    <a:pt x="17" y="288"/>
                    <a:pt x="17" y="288"/>
                  </a:cubicBezTo>
                  <a:cubicBezTo>
                    <a:pt x="20" y="304"/>
                    <a:pt x="20" y="304"/>
                    <a:pt x="20" y="304"/>
                  </a:cubicBezTo>
                  <a:cubicBezTo>
                    <a:pt x="20" y="305"/>
                    <a:pt x="20" y="305"/>
                    <a:pt x="20" y="305"/>
                  </a:cubicBezTo>
                  <a:cubicBezTo>
                    <a:pt x="20" y="370"/>
                    <a:pt x="20" y="370"/>
                    <a:pt x="20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05"/>
                    <a:pt x="0" y="305"/>
                    <a:pt x="0" y="304"/>
                  </a:cubicBezTo>
                  <a:cubicBezTo>
                    <a:pt x="3" y="288"/>
                    <a:pt x="3" y="288"/>
                    <a:pt x="3" y="288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/>
            <p:cNvSpPr>
              <a:spLocks/>
            </p:cNvSpPr>
            <p:nvPr/>
          </p:nvSpPr>
          <p:spPr bwMode="auto">
            <a:xfrm>
              <a:off x="3132" y="1311"/>
              <a:ext cx="319" cy="317"/>
            </a:xfrm>
            <a:custGeom>
              <a:avLst/>
              <a:gdLst>
                <a:gd name="T0" fmla="*/ 21 w 142"/>
                <a:gd name="T1" fmla="*/ 0 h 141"/>
                <a:gd name="T2" fmla="*/ 141 w 142"/>
                <a:gd name="T3" fmla="*/ 120 h 141"/>
                <a:gd name="T4" fmla="*/ 141 w 142"/>
                <a:gd name="T5" fmla="*/ 122 h 141"/>
                <a:gd name="T6" fmla="*/ 123 w 142"/>
                <a:gd name="T7" fmla="*/ 140 h 141"/>
                <a:gd name="T8" fmla="*/ 121 w 142"/>
                <a:gd name="T9" fmla="*/ 140 h 141"/>
                <a:gd name="T10" fmla="*/ 1 w 142"/>
                <a:gd name="T11" fmla="*/ 21 h 141"/>
                <a:gd name="T12" fmla="*/ 1 w 142"/>
                <a:gd name="T13" fmla="*/ 19 h 141"/>
                <a:gd name="T14" fmla="*/ 19 w 142"/>
                <a:gd name="T15" fmla="*/ 0 h 141"/>
                <a:gd name="T16" fmla="*/ 21 w 142"/>
                <a:gd name="T1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41">
                  <a:moveTo>
                    <a:pt x="21" y="0"/>
                  </a:moveTo>
                  <a:cubicBezTo>
                    <a:pt x="141" y="120"/>
                    <a:pt x="141" y="120"/>
                    <a:pt x="141" y="120"/>
                  </a:cubicBezTo>
                  <a:cubicBezTo>
                    <a:pt x="142" y="121"/>
                    <a:pt x="142" y="121"/>
                    <a:pt x="141" y="122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2" y="141"/>
                    <a:pt x="121" y="141"/>
                    <a:pt x="121" y="14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/>
            <p:cNvSpPr>
              <a:spLocks/>
            </p:cNvSpPr>
            <p:nvPr/>
          </p:nvSpPr>
          <p:spPr bwMode="auto">
            <a:xfrm>
              <a:off x="3132" y="1311"/>
              <a:ext cx="319" cy="317"/>
            </a:xfrm>
            <a:custGeom>
              <a:avLst/>
              <a:gdLst>
                <a:gd name="T0" fmla="*/ 1 w 142"/>
                <a:gd name="T1" fmla="*/ 120 h 141"/>
                <a:gd name="T2" fmla="*/ 121 w 142"/>
                <a:gd name="T3" fmla="*/ 0 h 141"/>
                <a:gd name="T4" fmla="*/ 123 w 142"/>
                <a:gd name="T5" fmla="*/ 0 h 141"/>
                <a:gd name="T6" fmla="*/ 141 w 142"/>
                <a:gd name="T7" fmla="*/ 19 h 141"/>
                <a:gd name="T8" fmla="*/ 141 w 142"/>
                <a:gd name="T9" fmla="*/ 21 h 141"/>
                <a:gd name="T10" fmla="*/ 21 w 142"/>
                <a:gd name="T11" fmla="*/ 140 h 141"/>
                <a:gd name="T12" fmla="*/ 19 w 142"/>
                <a:gd name="T13" fmla="*/ 140 h 141"/>
                <a:gd name="T14" fmla="*/ 1 w 142"/>
                <a:gd name="T15" fmla="*/ 122 h 141"/>
                <a:gd name="T16" fmla="*/ 1 w 142"/>
                <a:gd name="T17" fmla="*/ 12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41">
                  <a:moveTo>
                    <a:pt x="1" y="12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2" y="0"/>
                    <a:pt x="123" y="0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42" y="19"/>
                    <a:pt x="142" y="20"/>
                    <a:pt x="141" y="21"/>
                  </a:cubicBezTo>
                  <a:cubicBezTo>
                    <a:pt x="21" y="140"/>
                    <a:pt x="21" y="140"/>
                    <a:pt x="21" y="140"/>
                  </a:cubicBezTo>
                  <a:cubicBezTo>
                    <a:pt x="21" y="141"/>
                    <a:pt x="20" y="141"/>
                    <a:pt x="19" y="140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0" y="121"/>
                    <a:pt x="0" y="121"/>
                    <a:pt x="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/>
            <p:cNvSpPr>
              <a:spLocks/>
            </p:cNvSpPr>
            <p:nvPr/>
          </p:nvSpPr>
          <p:spPr bwMode="auto">
            <a:xfrm>
              <a:off x="3246" y="2311"/>
              <a:ext cx="90" cy="11"/>
            </a:xfrm>
            <a:custGeom>
              <a:avLst/>
              <a:gdLst>
                <a:gd name="T0" fmla="*/ 2 w 40"/>
                <a:gd name="T1" fmla="*/ 0 h 5"/>
                <a:gd name="T2" fmla="*/ 38 w 40"/>
                <a:gd name="T3" fmla="*/ 0 h 5"/>
                <a:gd name="T4" fmla="*/ 40 w 40"/>
                <a:gd name="T5" fmla="*/ 2 h 5"/>
                <a:gd name="T6" fmla="*/ 40 w 40"/>
                <a:gd name="T7" fmla="*/ 5 h 5"/>
                <a:gd name="T8" fmla="*/ 0 w 40"/>
                <a:gd name="T9" fmla="*/ 5 h 5"/>
                <a:gd name="T10" fmla="*/ 0 w 40"/>
                <a:gd name="T11" fmla="*/ 2 h 5"/>
                <a:gd name="T12" fmla="*/ 2 w 40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">
                  <a:moveTo>
                    <a:pt x="2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/>
            <p:cNvSpPr>
              <a:spLocks/>
            </p:cNvSpPr>
            <p:nvPr/>
          </p:nvSpPr>
          <p:spPr bwMode="auto">
            <a:xfrm>
              <a:off x="3258" y="2302"/>
              <a:ext cx="67" cy="9"/>
            </a:xfrm>
            <a:custGeom>
              <a:avLst/>
              <a:gdLst>
                <a:gd name="T0" fmla="*/ 0 w 30"/>
                <a:gd name="T1" fmla="*/ 4 h 4"/>
                <a:gd name="T2" fmla="*/ 30 w 30"/>
                <a:gd name="T3" fmla="*/ 4 h 4"/>
                <a:gd name="T4" fmla="*/ 30 w 30"/>
                <a:gd name="T5" fmla="*/ 2 h 4"/>
                <a:gd name="T6" fmla="*/ 27 w 30"/>
                <a:gd name="T7" fmla="*/ 0 h 4"/>
                <a:gd name="T8" fmla="*/ 3 w 30"/>
                <a:gd name="T9" fmla="*/ 0 h 4"/>
                <a:gd name="T10" fmla="*/ 0 w 30"/>
                <a:gd name="T11" fmla="*/ 2 h 4"/>
                <a:gd name="T12" fmla="*/ 0 w 3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/>
            <p:cNvSpPr>
              <a:spLocks noEditPoints="1"/>
            </p:cNvSpPr>
            <p:nvPr/>
          </p:nvSpPr>
          <p:spPr bwMode="auto">
            <a:xfrm>
              <a:off x="3136" y="1750"/>
              <a:ext cx="311" cy="156"/>
            </a:xfrm>
            <a:custGeom>
              <a:avLst/>
              <a:gdLst>
                <a:gd name="T0" fmla="*/ 110 w 138"/>
                <a:gd name="T1" fmla="*/ 13 h 69"/>
                <a:gd name="T2" fmla="*/ 113 w 138"/>
                <a:gd name="T3" fmla="*/ 13 h 69"/>
                <a:gd name="T4" fmla="*/ 94 w 138"/>
                <a:gd name="T5" fmla="*/ 0 h 69"/>
                <a:gd name="T6" fmla="*/ 44 w 138"/>
                <a:gd name="T7" fmla="*/ 0 h 69"/>
                <a:gd name="T8" fmla="*/ 25 w 138"/>
                <a:gd name="T9" fmla="*/ 13 h 69"/>
                <a:gd name="T10" fmla="*/ 28 w 138"/>
                <a:gd name="T11" fmla="*/ 13 h 69"/>
                <a:gd name="T12" fmla="*/ 0 w 138"/>
                <a:gd name="T13" fmla="*/ 41 h 69"/>
                <a:gd name="T14" fmla="*/ 28 w 138"/>
                <a:gd name="T15" fmla="*/ 69 h 69"/>
                <a:gd name="T16" fmla="*/ 55 w 138"/>
                <a:gd name="T17" fmla="*/ 41 h 69"/>
                <a:gd name="T18" fmla="*/ 34 w 138"/>
                <a:gd name="T19" fmla="*/ 14 h 69"/>
                <a:gd name="T20" fmla="*/ 35 w 138"/>
                <a:gd name="T21" fmla="*/ 14 h 69"/>
                <a:gd name="T22" fmla="*/ 44 w 138"/>
                <a:gd name="T23" fmla="*/ 9 h 69"/>
                <a:gd name="T24" fmla="*/ 94 w 138"/>
                <a:gd name="T25" fmla="*/ 9 h 69"/>
                <a:gd name="T26" fmla="*/ 103 w 138"/>
                <a:gd name="T27" fmla="*/ 14 h 69"/>
                <a:gd name="T28" fmla="*/ 104 w 138"/>
                <a:gd name="T29" fmla="*/ 14 h 69"/>
                <a:gd name="T30" fmla="*/ 82 w 138"/>
                <a:gd name="T31" fmla="*/ 41 h 69"/>
                <a:gd name="T32" fmla="*/ 110 w 138"/>
                <a:gd name="T33" fmla="*/ 69 h 69"/>
                <a:gd name="T34" fmla="*/ 138 w 138"/>
                <a:gd name="T35" fmla="*/ 41 h 69"/>
                <a:gd name="T36" fmla="*/ 110 w 138"/>
                <a:gd name="T37" fmla="*/ 13 h 69"/>
                <a:gd name="T38" fmla="*/ 31 w 138"/>
                <a:gd name="T39" fmla="*/ 13 h 69"/>
                <a:gd name="T40" fmla="*/ 32 w 138"/>
                <a:gd name="T41" fmla="*/ 14 h 69"/>
                <a:gd name="T42" fmla="*/ 31 w 138"/>
                <a:gd name="T43" fmla="*/ 13 h 69"/>
                <a:gd name="T44" fmla="*/ 107 w 138"/>
                <a:gd name="T45" fmla="*/ 13 h 69"/>
                <a:gd name="T46" fmla="*/ 106 w 138"/>
                <a:gd name="T47" fmla="*/ 14 h 69"/>
                <a:gd name="T48" fmla="*/ 107 w 138"/>
                <a:gd name="T49" fmla="*/ 1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8" h="69">
                  <a:moveTo>
                    <a:pt x="110" y="13"/>
                  </a:moveTo>
                  <a:cubicBezTo>
                    <a:pt x="111" y="13"/>
                    <a:pt x="112" y="13"/>
                    <a:pt x="113" y="13"/>
                  </a:cubicBezTo>
                  <a:cubicBezTo>
                    <a:pt x="110" y="6"/>
                    <a:pt x="103" y="0"/>
                    <a:pt x="9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28" y="6"/>
                    <a:pt x="25" y="13"/>
                  </a:cubicBezTo>
                  <a:cubicBezTo>
                    <a:pt x="26" y="13"/>
                    <a:pt x="27" y="13"/>
                    <a:pt x="28" y="13"/>
                  </a:cubicBezTo>
                  <a:cubicBezTo>
                    <a:pt x="12" y="13"/>
                    <a:pt x="0" y="26"/>
                    <a:pt x="0" y="41"/>
                  </a:cubicBezTo>
                  <a:cubicBezTo>
                    <a:pt x="0" y="56"/>
                    <a:pt x="12" y="69"/>
                    <a:pt x="28" y="69"/>
                  </a:cubicBezTo>
                  <a:cubicBezTo>
                    <a:pt x="43" y="69"/>
                    <a:pt x="55" y="56"/>
                    <a:pt x="55" y="41"/>
                  </a:cubicBezTo>
                  <a:cubicBezTo>
                    <a:pt x="55" y="28"/>
                    <a:pt x="46" y="17"/>
                    <a:pt x="34" y="14"/>
                  </a:cubicBezTo>
                  <a:cubicBezTo>
                    <a:pt x="34" y="14"/>
                    <a:pt x="34" y="14"/>
                    <a:pt x="35" y="14"/>
                  </a:cubicBezTo>
                  <a:cubicBezTo>
                    <a:pt x="37" y="11"/>
                    <a:pt x="40" y="9"/>
                    <a:pt x="4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8" y="9"/>
                    <a:pt x="101" y="11"/>
                    <a:pt x="103" y="14"/>
                  </a:cubicBezTo>
                  <a:cubicBezTo>
                    <a:pt x="103" y="14"/>
                    <a:pt x="104" y="14"/>
                    <a:pt x="104" y="14"/>
                  </a:cubicBezTo>
                  <a:cubicBezTo>
                    <a:pt x="92" y="17"/>
                    <a:pt x="82" y="28"/>
                    <a:pt x="82" y="41"/>
                  </a:cubicBezTo>
                  <a:cubicBezTo>
                    <a:pt x="82" y="56"/>
                    <a:pt x="95" y="69"/>
                    <a:pt x="110" y="69"/>
                  </a:cubicBezTo>
                  <a:cubicBezTo>
                    <a:pt x="126" y="69"/>
                    <a:pt x="138" y="56"/>
                    <a:pt x="138" y="41"/>
                  </a:cubicBezTo>
                  <a:cubicBezTo>
                    <a:pt x="138" y="26"/>
                    <a:pt x="126" y="13"/>
                    <a:pt x="110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lose/>
                  <a:moveTo>
                    <a:pt x="107" y="13"/>
                  </a:moveTo>
                  <a:cubicBezTo>
                    <a:pt x="107" y="13"/>
                    <a:pt x="106" y="14"/>
                    <a:pt x="106" y="14"/>
                  </a:cubicBezTo>
                  <a:cubicBezTo>
                    <a:pt x="106" y="14"/>
                    <a:pt x="107" y="13"/>
                    <a:pt x="10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/>
            <p:cNvSpPr>
              <a:spLocks/>
            </p:cNvSpPr>
            <p:nvPr/>
          </p:nvSpPr>
          <p:spPr bwMode="auto">
            <a:xfrm>
              <a:off x="3188" y="1946"/>
              <a:ext cx="236" cy="108"/>
            </a:xfrm>
            <a:custGeom>
              <a:avLst/>
              <a:gdLst>
                <a:gd name="T0" fmla="*/ 2 w 105"/>
                <a:gd name="T1" fmla="*/ 28 h 48"/>
                <a:gd name="T2" fmla="*/ 13 w 105"/>
                <a:gd name="T3" fmla="*/ 28 h 48"/>
                <a:gd name="T4" fmla="*/ 14 w 105"/>
                <a:gd name="T5" fmla="*/ 27 h 48"/>
                <a:gd name="T6" fmla="*/ 47 w 105"/>
                <a:gd name="T7" fmla="*/ 1 h 48"/>
                <a:gd name="T8" fmla="*/ 48 w 105"/>
                <a:gd name="T9" fmla="*/ 0 h 48"/>
                <a:gd name="T10" fmla="*/ 103 w 105"/>
                <a:gd name="T11" fmla="*/ 0 h 48"/>
                <a:gd name="T12" fmla="*/ 105 w 105"/>
                <a:gd name="T13" fmla="*/ 2 h 48"/>
                <a:gd name="T14" fmla="*/ 105 w 105"/>
                <a:gd name="T15" fmla="*/ 12 h 48"/>
                <a:gd name="T16" fmla="*/ 103 w 105"/>
                <a:gd name="T17" fmla="*/ 13 h 48"/>
                <a:gd name="T18" fmla="*/ 69 w 105"/>
                <a:gd name="T19" fmla="*/ 13 h 48"/>
                <a:gd name="T20" fmla="*/ 68 w 105"/>
                <a:gd name="T21" fmla="*/ 14 h 48"/>
                <a:gd name="T22" fmla="*/ 32 w 105"/>
                <a:gd name="T23" fmla="*/ 48 h 48"/>
                <a:gd name="T24" fmla="*/ 31 w 105"/>
                <a:gd name="T25" fmla="*/ 48 h 48"/>
                <a:gd name="T26" fmla="*/ 2 w 105"/>
                <a:gd name="T27" fmla="*/ 48 h 48"/>
                <a:gd name="T28" fmla="*/ 0 w 105"/>
                <a:gd name="T29" fmla="*/ 46 h 48"/>
                <a:gd name="T30" fmla="*/ 0 w 105"/>
                <a:gd name="T31" fmla="*/ 29 h 48"/>
                <a:gd name="T32" fmla="*/ 2 w 105"/>
                <a:gd name="T33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48">
                  <a:moveTo>
                    <a:pt x="2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1"/>
                    <a:pt x="105" y="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3"/>
                    <a:pt x="104" y="13"/>
                    <a:pt x="103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4"/>
                    <a:pt x="68" y="1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8"/>
                    <a:pt x="31" y="48"/>
                    <a:pt x="3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7"/>
                    <a:pt x="0" y="4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/>
          </p:nvSpPr>
          <p:spPr bwMode="auto">
            <a:xfrm>
              <a:off x="3195" y="1951"/>
              <a:ext cx="225" cy="99"/>
            </a:xfrm>
            <a:custGeom>
              <a:avLst/>
              <a:gdLst>
                <a:gd name="T0" fmla="*/ 1 w 100"/>
                <a:gd name="T1" fmla="*/ 29 h 44"/>
                <a:gd name="T2" fmla="*/ 1 w 100"/>
                <a:gd name="T3" fmla="*/ 43 h 44"/>
                <a:gd name="T4" fmla="*/ 27 w 100"/>
                <a:gd name="T5" fmla="*/ 43 h 44"/>
                <a:gd name="T6" fmla="*/ 63 w 100"/>
                <a:gd name="T7" fmla="*/ 9 h 44"/>
                <a:gd name="T8" fmla="*/ 65 w 100"/>
                <a:gd name="T9" fmla="*/ 8 h 44"/>
                <a:gd name="T10" fmla="*/ 66 w 100"/>
                <a:gd name="T11" fmla="*/ 8 h 44"/>
                <a:gd name="T12" fmla="*/ 99 w 100"/>
                <a:gd name="T13" fmla="*/ 8 h 44"/>
                <a:gd name="T14" fmla="*/ 99 w 100"/>
                <a:gd name="T15" fmla="*/ 2 h 44"/>
                <a:gd name="T16" fmla="*/ 45 w 100"/>
                <a:gd name="T17" fmla="*/ 1 h 44"/>
                <a:gd name="T18" fmla="*/ 13 w 100"/>
                <a:gd name="T19" fmla="*/ 28 h 44"/>
                <a:gd name="T20" fmla="*/ 12 w 100"/>
                <a:gd name="T21" fmla="*/ 29 h 44"/>
                <a:gd name="T22" fmla="*/ 12 w 100"/>
                <a:gd name="T23" fmla="*/ 29 h 44"/>
                <a:gd name="T24" fmla="*/ 10 w 100"/>
                <a:gd name="T25" fmla="*/ 29 h 44"/>
                <a:gd name="T26" fmla="*/ 1 w 100"/>
                <a:gd name="T27" fmla="*/ 29 h 44"/>
                <a:gd name="T28" fmla="*/ 0 w 100"/>
                <a:gd name="T29" fmla="*/ 43 h 44"/>
                <a:gd name="T30" fmla="*/ 0 w 100"/>
                <a:gd name="T31" fmla="*/ 28 h 44"/>
                <a:gd name="T32" fmla="*/ 10 w 100"/>
                <a:gd name="T33" fmla="*/ 28 h 44"/>
                <a:gd name="T34" fmla="*/ 12 w 100"/>
                <a:gd name="T35" fmla="*/ 28 h 44"/>
                <a:gd name="T36" fmla="*/ 12 w 100"/>
                <a:gd name="T37" fmla="*/ 28 h 44"/>
                <a:gd name="T38" fmla="*/ 13 w 100"/>
                <a:gd name="T39" fmla="*/ 27 h 44"/>
                <a:gd name="T40" fmla="*/ 45 w 100"/>
                <a:gd name="T41" fmla="*/ 0 h 44"/>
                <a:gd name="T42" fmla="*/ 45 w 100"/>
                <a:gd name="T43" fmla="*/ 0 h 44"/>
                <a:gd name="T44" fmla="*/ 45 w 100"/>
                <a:gd name="T45" fmla="*/ 0 h 44"/>
                <a:gd name="T46" fmla="*/ 99 w 100"/>
                <a:gd name="T47" fmla="*/ 1 h 44"/>
                <a:gd name="T48" fmla="*/ 100 w 100"/>
                <a:gd name="T49" fmla="*/ 1 h 44"/>
                <a:gd name="T50" fmla="*/ 100 w 100"/>
                <a:gd name="T51" fmla="*/ 9 h 44"/>
                <a:gd name="T52" fmla="*/ 66 w 100"/>
                <a:gd name="T53" fmla="*/ 9 h 44"/>
                <a:gd name="T54" fmla="*/ 65 w 100"/>
                <a:gd name="T55" fmla="*/ 9 h 44"/>
                <a:gd name="T56" fmla="*/ 64 w 100"/>
                <a:gd name="T57" fmla="*/ 10 h 44"/>
                <a:gd name="T58" fmla="*/ 28 w 100"/>
                <a:gd name="T59" fmla="*/ 44 h 44"/>
                <a:gd name="T60" fmla="*/ 27 w 100"/>
                <a:gd name="T61" fmla="*/ 44 h 44"/>
                <a:gd name="T62" fmla="*/ 0 w 100"/>
                <a:gd name="T63" fmla="*/ 44 h 44"/>
                <a:gd name="T64" fmla="*/ 0 w 100"/>
                <a:gd name="T6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44">
                  <a:moveTo>
                    <a:pt x="1" y="29"/>
                  </a:moveTo>
                  <a:cubicBezTo>
                    <a:pt x="1" y="43"/>
                    <a:pt x="1" y="43"/>
                    <a:pt x="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9"/>
                    <a:pt x="64" y="9"/>
                    <a:pt x="65" y="8"/>
                  </a:cubicBezTo>
                  <a:cubicBezTo>
                    <a:pt x="65" y="8"/>
                    <a:pt x="66" y="8"/>
                    <a:pt x="66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2" y="28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0" y="29"/>
                  </a:cubicBezTo>
                  <a:cubicBezTo>
                    <a:pt x="1" y="29"/>
                    <a:pt x="1" y="29"/>
                    <a:pt x="1" y="29"/>
                  </a:cubicBezTo>
                  <a:close/>
                  <a:moveTo>
                    <a:pt x="0" y="43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1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6" y="9"/>
                    <a:pt x="65" y="9"/>
                    <a:pt x="65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/>
          </p:nvSpPr>
          <p:spPr bwMode="auto">
            <a:xfrm>
              <a:off x="3262" y="1975"/>
              <a:ext cx="97" cy="77"/>
            </a:xfrm>
            <a:custGeom>
              <a:avLst/>
              <a:gdLst>
                <a:gd name="T0" fmla="*/ 43 w 43"/>
                <a:gd name="T1" fmla="*/ 0 h 34"/>
                <a:gd name="T2" fmla="*/ 43 w 43"/>
                <a:gd name="T3" fmla="*/ 0 h 34"/>
                <a:gd name="T4" fmla="*/ 36 w 43"/>
                <a:gd name="T5" fmla="*/ 0 h 34"/>
                <a:gd name="T6" fmla="*/ 35 w 43"/>
                <a:gd name="T7" fmla="*/ 1 h 34"/>
                <a:gd name="T8" fmla="*/ 35 w 43"/>
                <a:gd name="T9" fmla="*/ 1 h 34"/>
                <a:gd name="T10" fmla="*/ 35 w 43"/>
                <a:gd name="T11" fmla="*/ 1 h 34"/>
                <a:gd name="T12" fmla="*/ 0 w 43"/>
                <a:gd name="T13" fmla="*/ 34 h 34"/>
                <a:gd name="T14" fmla="*/ 26 w 43"/>
                <a:gd name="T15" fmla="*/ 34 h 34"/>
                <a:gd name="T16" fmla="*/ 43 w 43"/>
                <a:gd name="T17" fmla="*/ 17 h 34"/>
                <a:gd name="T18" fmla="*/ 43 w 4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4"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36" y="34"/>
                    <a:pt x="43" y="26"/>
                    <a:pt x="43" y="17"/>
                  </a:cubicBezTo>
                  <a:cubicBezTo>
                    <a:pt x="43" y="0"/>
                    <a:pt x="43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 noEditPoints="1"/>
            </p:cNvSpPr>
            <p:nvPr/>
          </p:nvSpPr>
          <p:spPr bwMode="auto">
            <a:xfrm>
              <a:off x="2160" y="1969"/>
              <a:ext cx="1028" cy="78"/>
            </a:xfrm>
            <a:custGeom>
              <a:avLst/>
              <a:gdLst>
                <a:gd name="T0" fmla="*/ 457 w 457"/>
                <a:gd name="T1" fmla="*/ 20 h 35"/>
                <a:gd name="T2" fmla="*/ 289 w 457"/>
                <a:gd name="T3" fmla="*/ 16 h 35"/>
                <a:gd name="T4" fmla="*/ 294 w 457"/>
                <a:gd name="T5" fmla="*/ 9 h 35"/>
                <a:gd name="T6" fmla="*/ 276 w 457"/>
                <a:gd name="T7" fmla="*/ 9 h 35"/>
                <a:gd name="T8" fmla="*/ 281 w 457"/>
                <a:gd name="T9" fmla="*/ 16 h 35"/>
                <a:gd name="T10" fmla="*/ 154 w 457"/>
                <a:gd name="T11" fmla="*/ 20 h 35"/>
                <a:gd name="T12" fmla="*/ 153 w 457"/>
                <a:gd name="T13" fmla="*/ 16 h 35"/>
                <a:gd name="T14" fmla="*/ 149 w 457"/>
                <a:gd name="T15" fmla="*/ 0 h 35"/>
                <a:gd name="T16" fmla="*/ 145 w 457"/>
                <a:gd name="T17" fmla="*/ 16 h 35"/>
                <a:gd name="T18" fmla="*/ 145 w 457"/>
                <a:gd name="T19" fmla="*/ 20 h 35"/>
                <a:gd name="T20" fmla="*/ 63 w 457"/>
                <a:gd name="T21" fmla="*/ 16 h 35"/>
                <a:gd name="T22" fmla="*/ 68 w 457"/>
                <a:gd name="T23" fmla="*/ 9 h 35"/>
                <a:gd name="T24" fmla="*/ 50 w 457"/>
                <a:gd name="T25" fmla="*/ 9 h 35"/>
                <a:gd name="T26" fmla="*/ 54 w 457"/>
                <a:gd name="T27" fmla="*/ 16 h 35"/>
                <a:gd name="T28" fmla="*/ 0 w 457"/>
                <a:gd name="T29" fmla="*/ 20 h 35"/>
                <a:gd name="T30" fmla="*/ 28 w 457"/>
                <a:gd name="T31" fmla="*/ 29 h 35"/>
                <a:gd name="T32" fmla="*/ 70 w 457"/>
                <a:gd name="T33" fmla="*/ 30 h 35"/>
                <a:gd name="T34" fmla="*/ 77 w 457"/>
                <a:gd name="T35" fmla="*/ 30 h 35"/>
                <a:gd name="T36" fmla="*/ 162 w 457"/>
                <a:gd name="T37" fmla="*/ 31 h 35"/>
                <a:gd name="T38" fmla="*/ 237 w 457"/>
                <a:gd name="T39" fmla="*/ 32 h 35"/>
                <a:gd name="T40" fmla="*/ 249 w 457"/>
                <a:gd name="T41" fmla="*/ 32 h 35"/>
                <a:gd name="T42" fmla="*/ 292 w 457"/>
                <a:gd name="T43" fmla="*/ 33 h 35"/>
                <a:gd name="T44" fmla="*/ 381 w 457"/>
                <a:gd name="T45" fmla="*/ 34 h 35"/>
                <a:gd name="T46" fmla="*/ 388 w 457"/>
                <a:gd name="T47" fmla="*/ 34 h 35"/>
                <a:gd name="T48" fmla="*/ 426 w 457"/>
                <a:gd name="T49" fmla="*/ 35 h 35"/>
                <a:gd name="T50" fmla="*/ 428 w 457"/>
                <a:gd name="T51" fmla="*/ 35 h 35"/>
                <a:gd name="T52" fmla="*/ 457 w 457"/>
                <a:gd name="T53" fmla="*/ 35 h 35"/>
                <a:gd name="T54" fmla="*/ 288 w 457"/>
                <a:gd name="T55" fmla="*/ 17 h 35"/>
                <a:gd name="T56" fmla="*/ 283 w 457"/>
                <a:gd name="T57" fmla="*/ 17 h 35"/>
                <a:gd name="T58" fmla="*/ 283 w 457"/>
                <a:gd name="T59" fmla="*/ 17 h 35"/>
                <a:gd name="T60" fmla="*/ 149 w 457"/>
                <a:gd name="T61" fmla="*/ 17 h 35"/>
                <a:gd name="T62" fmla="*/ 151 w 457"/>
                <a:gd name="T63" fmla="*/ 17 h 35"/>
                <a:gd name="T64" fmla="*/ 151 w 457"/>
                <a:gd name="T65" fmla="*/ 17 h 35"/>
                <a:gd name="T66" fmla="*/ 146 w 457"/>
                <a:gd name="T67" fmla="*/ 17 h 35"/>
                <a:gd name="T68" fmla="*/ 61 w 457"/>
                <a:gd name="T69" fmla="*/ 17 h 35"/>
                <a:gd name="T70" fmla="*/ 61 w 457"/>
                <a:gd name="T71" fmla="*/ 17 h 35"/>
                <a:gd name="T72" fmla="*/ 56 w 457"/>
                <a:gd name="T7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5">
                  <a:moveTo>
                    <a:pt x="457" y="35"/>
                  </a:moveTo>
                  <a:cubicBezTo>
                    <a:pt x="457" y="20"/>
                    <a:pt x="457" y="20"/>
                    <a:pt x="457" y="20"/>
                  </a:cubicBezTo>
                  <a:cubicBezTo>
                    <a:pt x="289" y="20"/>
                    <a:pt x="289" y="20"/>
                    <a:pt x="289" y="20"/>
                  </a:cubicBezTo>
                  <a:cubicBezTo>
                    <a:pt x="289" y="16"/>
                    <a:pt x="289" y="16"/>
                    <a:pt x="289" y="16"/>
                  </a:cubicBezTo>
                  <a:cubicBezTo>
                    <a:pt x="289" y="16"/>
                    <a:pt x="289" y="16"/>
                    <a:pt x="289" y="16"/>
                  </a:cubicBezTo>
                  <a:cubicBezTo>
                    <a:pt x="292" y="15"/>
                    <a:pt x="294" y="12"/>
                    <a:pt x="294" y="9"/>
                  </a:cubicBezTo>
                  <a:cubicBezTo>
                    <a:pt x="294" y="4"/>
                    <a:pt x="290" y="0"/>
                    <a:pt x="285" y="0"/>
                  </a:cubicBezTo>
                  <a:cubicBezTo>
                    <a:pt x="280" y="0"/>
                    <a:pt x="276" y="4"/>
                    <a:pt x="276" y="9"/>
                  </a:cubicBezTo>
                  <a:cubicBezTo>
                    <a:pt x="276" y="12"/>
                    <a:pt x="278" y="15"/>
                    <a:pt x="281" y="16"/>
                  </a:cubicBezTo>
                  <a:cubicBezTo>
                    <a:pt x="281" y="16"/>
                    <a:pt x="281" y="16"/>
                    <a:pt x="281" y="16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3" y="16"/>
                    <a:pt x="153" y="16"/>
                  </a:cubicBezTo>
                  <a:cubicBezTo>
                    <a:pt x="156" y="15"/>
                    <a:pt x="158" y="12"/>
                    <a:pt x="158" y="9"/>
                  </a:cubicBezTo>
                  <a:cubicBezTo>
                    <a:pt x="158" y="4"/>
                    <a:pt x="154" y="0"/>
                    <a:pt x="149" y="0"/>
                  </a:cubicBezTo>
                  <a:cubicBezTo>
                    <a:pt x="144" y="0"/>
                    <a:pt x="140" y="4"/>
                    <a:pt x="140" y="9"/>
                  </a:cubicBezTo>
                  <a:cubicBezTo>
                    <a:pt x="140" y="12"/>
                    <a:pt x="142" y="15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6" y="15"/>
                    <a:pt x="68" y="12"/>
                    <a:pt x="68" y="9"/>
                  </a:cubicBezTo>
                  <a:cubicBezTo>
                    <a:pt x="68" y="4"/>
                    <a:pt x="64" y="0"/>
                    <a:pt x="59" y="0"/>
                  </a:cubicBezTo>
                  <a:cubicBezTo>
                    <a:pt x="54" y="0"/>
                    <a:pt x="50" y="4"/>
                    <a:pt x="50" y="9"/>
                  </a:cubicBezTo>
                  <a:cubicBezTo>
                    <a:pt x="50" y="12"/>
                    <a:pt x="52" y="15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51" y="32"/>
                    <a:pt x="251" y="32"/>
                    <a:pt x="251" y="32"/>
                  </a:cubicBezTo>
                  <a:cubicBezTo>
                    <a:pt x="249" y="32"/>
                    <a:pt x="249" y="32"/>
                    <a:pt x="249" y="32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2" y="33"/>
                    <a:pt x="292" y="33"/>
                    <a:pt x="292" y="33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381" y="34"/>
                    <a:pt x="381" y="34"/>
                    <a:pt x="381" y="34"/>
                  </a:cubicBezTo>
                  <a:cubicBezTo>
                    <a:pt x="381" y="34"/>
                    <a:pt x="381" y="34"/>
                    <a:pt x="381" y="34"/>
                  </a:cubicBezTo>
                  <a:cubicBezTo>
                    <a:pt x="388" y="34"/>
                    <a:pt x="388" y="34"/>
                    <a:pt x="388" y="34"/>
                  </a:cubicBezTo>
                  <a:cubicBezTo>
                    <a:pt x="426" y="35"/>
                    <a:pt x="426" y="35"/>
                    <a:pt x="426" y="35"/>
                  </a:cubicBezTo>
                  <a:cubicBezTo>
                    <a:pt x="426" y="35"/>
                    <a:pt x="426" y="35"/>
                    <a:pt x="426" y="35"/>
                  </a:cubicBezTo>
                  <a:cubicBezTo>
                    <a:pt x="429" y="35"/>
                    <a:pt x="429" y="35"/>
                    <a:pt x="429" y="35"/>
                  </a:cubicBezTo>
                  <a:cubicBezTo>
                    <a:pt x="428" y="35"/>
                    <a:pt x="428" y="35"/>
                    <a:pt x="428" y="35"/>
                  </a:cubicBezTo>
                  <a:cubicBezTo>
                    <a:pt x="430" y="35"/>
                    <a:pt x="430" y="35"/>
                    <a:pt x="430" y="35"/>
                  </a:cubicBezTo>
                  <a:lnTo>
                    <a:pt x="457" y="35"/>
                  </a:lnTo>
                  <a:close/>
                  <a:moveTo>
                    <a:pt x="287" y="17"/>
                  </a:moveTo>
                  <a:cubicBezTo>
                    <a:pt x="287" y="17"/>
                    <a:pt x="288" y="17"/>
                    <a:pt x="288" y="17"/>
                  </a:cubicBezTo>
                  <a:cubicBezTo>
                    <a:pt x="288" y="17"/>
                    <a:pt x="287" y="17"/>
                    <a:pt x="287" y="17"/>
                  </a:cubicBezTo>
                  <a:close/>
                  <a:moveTo>
                    <a:pt x="283" y="17"/>
                  </a:moveTo>
                  <a:cubicBezTo>
                    <a:pt x="283" y="17"/>
                    <a:pt x="282" y="17"/>
                    <a:pt x="282" y="17"/>
                  </a:cubicBezTo>
                  <a:cubicBezTo>
                    <a:pt x="282" y="17"/>
                    <a:pt x="283" y="17"/>
                    <a:pt x="283" y="17"/>
                  </a:cubicBezTo>
                  <a:close/>
                  <a:moveTo>
                    <a:pt x="149" y="17"/>
                  </a:moveTo>
                  <a:cubicBezTo>
                    <a:pt x="149" y="17"/>
                    <a:pt x="149" y="17"/>
                    <a:pt x="149" y="17"/>
                  </a:cubicBezTo>
                  <a:cubicBezTo>
                    <a:pt x="149" y="17"/>
                    <a:pt x="149" y="17"/>
                    <a:pt x="149" y="17"/>
                  </a:cubicBezTo>
                  <a:close/>
                  <a:moveTo>
                    <a:pt x="151" y="17"/>
                  </a:moveTo>
                  <a:cubicBezTo>
                    <a:pt x="152" y="17"/>
                    <a:pt x="152" y="17"/>
                    <a:pt x="152" y="17"/>
                  </a:cubicBezTo>
                  <a:cubicBezTo>
                    <a:pt x="152" y="17"/>
                    <a:pt x="152" y="17"/>
                    <a:pt x="151" y="17"/>
                  </a:cubicBezTo>
                  <a:close/>
                  <a:moveTo>
                    <a:pt x="147" y="17"/>
                  </a:moveTo>
                  <a:cubicBezTo>
                    <a:pt x="147" y="17"/>
                    <a:pt x="147" y="17"/>
                    <a:pt x="146" y="17"/>
                  </a:cubicBezTo>
                  <a:cubicBezTo>
                    <a:pt x="147" y="17"/>
                    <a:pt x="147" y="17"/>
                    <a:pt x="147" y="17"/>
                  </a:cubicBezTo>
                  <a:close/>
                  <a:moveTo>
                    <a:pt x="61" y="17"/>
                  </a:moveTo>
                  <a:cubicBezTo>
                    <a:pt x="61" y="17"/>
                    <a:pt x="61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lose/>
                  <a:moveTo>
                    <a:pt x="57" y="17"/>
                  </a:move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/>
            </p:cNvSpPr>
            <p:nvPr/>
          </p:nvSpPr>
          <p:spPr bwMode="auto">
            <a:xfrm>
              <a:off x="3170" y="1599"/>
              <a:ext cx="256" cy="115"/>
            </a:xfrm>
            <a:custGeom>
              <a:avLst/>
              <a:gdLst>
                <a:gd name="T0" fmla="*/ 164 w 256"/>
                <a:gd name="T1" fmla="*/ 52 h 115"/>
                <a:gd name="T2" fmla="*/ 164 w 256"/>
                <a:gd name="T3" fmla="*/ 0 h 115"/>
                <a:gd name="T4" fmla="*/ 88 w 256"/>
                <a:gd name="T5" fmla="*/ 0 h 115"/>
                <a:gd name="T6" fmla="*/ 88 w 256"/>
                <a:gd name="T7" fmla="*/ 52 h 115"/>
                <a:gd name="T8" fmla="*/ 0 w 256"/>
                <a:gd name="T9" fmla="*/ 52 h 115"/>
                <a:gd name="T10" fmla="*/ 0 w 256"/>
                <a:gd name="T11" fmla="*/ 115 h 115"/>
                <a:gd name="T12" fmla="*/ 256 w 256"/>
                <a:gd name="T13" fmla="*/ 115 h 115"/>
                <a:gd name="T14" fmla="*/ 256 w 256"/>
                <a:gd name="T15" fmla="*/ 52 h 115"/>
                <a:gd name="T16" fmla="*/ 164 w 256"/>
                <a:gd name="T17" fmla="*/ 5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115">
                  <a:moveTo>
                    <a:pt x="164" y="52"/>
                  </a:moveTo>
                  <a:lnTo>
                    <a:pt x="164" y="0"/>
                  </a:lnTo>
                  <a:lnTo>
                    <a:pt x="88" y="0"/>
                  </a:lnTo>
                  <a:lnTo>
                    <a:pt x="88" y="52"/>
                  </a:lnTo>
                  <a:lnTo>
                    <a:pt x="0" y="52"/>
                  </a:lnTo>
                  <a:lnTo>
                    <a:pt x="0" y="115"/>
                  </a:lnTo>
                  <a:lnTo>
                    <a:pt x="256" y="115"/>
                  </a:lnTo>
                  <a:lnTo>
                    <a:pt x="256" y="52"/>
                  </a:lnTo>
                  <a:lnTo>
                    <a:pt x="16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3095124" y="4267385"/>
            <a:ext cx="5446448" cy="419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Check for a </a:t>
            </a:r>
            <a:r>
              <a:rPr lang="en-US" sz="1600" b="1" dirty="0" smtClean="0">
                <a:solidFill>
                  <a:schemeClr val="bg1"/>
                </a:solidFill>
              </a:rPr>
              <a:t>multiple </a:t>
            </a:r>
            <a:r>
              <a:rPr lang="en-US" sz="1600" b="1" dirty="0">
                <a:solidFill>
                  <a:schemeClr val="bg1"/>
                </a:solidFill>
              </a:rPr>
              <a:t>track sign, which informs the driver how many sets of tracks are at that crossing. 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14249" y="1170556"/>
            <a:ext cx="6229750" cy="61872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377959" y="1313381"/>
            <a:ext cx="5302330" cy="41924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kern="0" dirty="0">
                <a:solidFill>
                  <a:schemeClr val="bg1"/>
                </a:solidFill>
              </a:rPr>
              <a:t>Multiple Tracks Mean Multiple Trains</a:t>
            </a:r>
          </a:p>
        </p:txBody>
      </p:sp>
      <p:sp>
        <p:nvSpPr>
          <p:cNvPr id="153" name="Text Placeholder 3"/>
          <p:cNvSpPr txBox="1">
            <a:spLocks/>
          </p:cNvSpPr>
          <p:nvPr/>
        </p:nvSpPr>
        <p:spPr>
          <a:xfrm>
            <a:off x="3112932" y="4760018"/>
            <a:ext cx="5851339" cy="419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Always </a:t>
            </a:r>
            <a:r>
              <a:rPr lang="en-US" sz="1400" dirty="0">
                <a:solidFill>
                  <a:schemeClr val="bg1"/>
                </a:solidFill>
              </a:rPr>
              <a:t>make sure all tracks are clear before crossing any </a:t>
            </a:r>
            <a:r>
              <a:rPr lang="en-US" sz="1400" dirty="0" smtClean="0">
                <a:solidFill>
                  <a:schemeClr val="bg1"/>
                </a:solidFill>
              </a:rPr>
              <a:t>track.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If </a:t>
            </a:r>
            <a:r>
              <a:rPr lang="en-US" sz="1400" dirty="0">
                <a:solidFill>
                  <a:schemeClr val="bg1"/>
                </a:solidFill>
              </a:rPr>
              <a:t>there is a train in the crossing, after that train clears, </a:t>
            </a:r>
            <a:r>
              <a:rPr lang="en-US" sz="1400" b="1" dirty="0" smtClean="0">
                <a:solidFill>
                  <a:schemeClr val="bg1"/>
                </a:solidFill>
              </a:rPr>
              <a:t>make </a:t>
            </a:r>
            <a:r>
              <a:rPr lang="en-US" sz="1400" b="1" dirty="0">
                <a:solidFill>
                  <a:schemeClr val="bg1"/>
                </a:solidFill>
              </a:rPr>
              <a:t>sure </a:t>
            </a:r>
            <a:r>
              <a:rPr lang="en-US" sz="1400" b="1" dirty="0">
                <a:solidFill>
                  <a:srgbClr val="FF0000"/>
                </a:solidFill>
              </a:rPr>
              <a:t>another</a:t>
            </a:r>
            <a:r>
              <a:rPr lang="en-US" sz="1400" b="1" dirty="0">
                <a:solidFill>
                  <a:schemeClr val="bg1"/>
                </a:solidFill>
              </a:rPr>
              <a:t> train is not approaching on </a:t>
            </a:r>
            <a:r>
              <a:rPr lang="en-US" sz="1400" b="1" dirty="0" smtClean="0">
                <a:solidFill>
                  <a:schemeClr val="bg1"/>
                </a:solidFill>
              </a:rPr>
              <a:t>any other </a:t>
            </a:r>
            <a:r>
              <a:rPr lang="en-US" sz="1400" b="1" dirty="0">
                <a:solidFill>
                  <a:schemeClr val="bg1"/>
                </a:solidFill>
              </a:rPr>
              <a:t>track from either direction. </a:t>
            </a:r>
            <a:endParaRPr lang="en-US" sz="1400" b="1" kern="0" dirty="0">
              <a:solidFill>
                <a:schemeClr val="bg1"/>
              </a:solidFill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-6140039" y="2610524"/>
            <a:ext cx="8906490" cy="631451"/>
            <a:chOff x="4622773" y="3015838"/>
            <a:chExt cx="8906490" cy="631451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4622773" y="3015838"/>
              <a:ext cx="8458201" cy="631451"/>
              <a:chOff x="-57" y="4362"/>
              <a:chExt cx="5733" cy="428"/>
            </a:xfrm>
            <a:solidFill>
              <a:schemeClr val="bg1"/>
            </a:solidFill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4091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6"/>
              <p:cNvSpPr>
                <a:spLocks noChangeArrowheads="1"/>
              </p:cNvSpPr>
              <p:nvPr/>
            </p:nvSpPr>
            <p:spPr bwMode="auto">
              <a:xfrm>
                <a:off x="4250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7"/>
              <p:cNvSpPr>
                <a:spLocks noChangeArrowheads="1"/>
              </p:cNvSpPr>
              <p:nvPr/>
            </p:nvSpPr>
            <p:spPr bwMode="auto">
              <a:xfrm>
                <a:off x="4408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5118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5276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10"/>
              <p:cNvSpPr>
                <a:spLocks noChangeArrowheads="1"/>
              </p:cNvSpPr>
              <p:nvPr/>
            </p:nvSpPr>
            <p:spPr bwMode="auto">
              <a:xfrm>
                <a:off x="5435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"/>
              <p:cNvSpPr>
                <a:spLocks noEditPoints="1"/>
              </p:cNvSpPr>
              <p:nvPr/>
            </p:nvSpPr>
            <p:spPr bwMode="auto">
              <a:xfrm>
                <a:off x="3947" y="4408"/>
                <a:ext cx="1729" cy="360"/>
              </a:xfrm>
              <a:custGeom>
                <a:avLst/>
                <a:gdLst>
                  <a:gd name="T0" fmla="*/ 718 w 731"/>
                  <a:gd name="T1" fmla="*/ 104 h 150"/>
                  <a:gd name="T2" fmla="*/ 708 w 731"/>
                  <a:gd name="T3" fmla="*/ 106 h 150"/>
                  <a:gd name="T4" fmla="*/ 704 w 731"/>
                  <a:gd name="T5" fmla="*/ 68 h 150"/>
                  <a:gd name="T6" fmla="*/ 691 w 731"/>
                  <a:gd name="T7" fmla="*/ 98 h 150"/>
                  <a:gd name="T8" fmla="*/ 653 w 731"/>
                  <a:gd name="T9" fmla="*/ 35 h 150"/>
                  <a:gd name="T10" fmla="*/ 646 w 731"/>
                  <a:gd name="T11" fmla="*/ 6 h 150"/>
                  <a:gd name="T12" fmla="*/ 612 w 731"/>
                  <a:gd name="T13" fmla="*/ 5 h 150"/>
                  <a:gd name="T14" fmla="*/ 590 w 731"/>
                  <a:gd name="T15" fmla="*/ 0 h 150"/>
                  <a:gd name="T16" fmla="*/ 584 w 731"/>
                  <a:gd name="T17" fmla="*/ 6 h 150"/>
                  <a:gd name="T18" fmla="*/ 385 w 731"/>
                  <a:gd name="T19" fmla="*/ 14 h 150"/>
                  <a:gd name="T20" fmla="*/ 340 w 731"/>
                  <a:gd name="T21" fmla="*/ 11 h 150"/>
                  <a:gd name="T22" fmla="*/ 308 w 731"/>
                  <a:gd name="T23" fmla="*/ 4 h 150"/>
                  <a:gd name="T24" fmla="*/ 302 w 731"/>
                  <a:gd name="T25" fmla="*/ 14 h 150"/>
                  <a:gd name="T26" fmla="*/ 265 w 731"/>
                  <a:gd name="T27" fmla="*/ 6 h 150"/>
                  <a:gd name="T28" fmla="*/ 241 w 731"/>
                  <a:gd name="T29" fmla="*/ 14 h 150"/>
                  <a:gd name="T30" fmla="*/ 205 w 731"/>
                  <a:gd name="T31" fmla="*/ 6 h 150"/>
                  <a:gd name="T32" fmla="*/ 53 w 731"/>
                  <a:gd name="T33" fmla="*/ 14 h 150"/>
                  <a:gd name="T34" fmla="*/ 45 w 731"/>
                  <a:gd name="T35" fmla="*/ 96 h 150"/>
                  <a:gd name="T36" fmla="*/ 30 w 731"/>
                  <a:gd name="T37" fmla="*/ 106 h 150"/>
                  <a:gd name="T38" fmla="*/ 13 w 731"/>
                  <a:gd name="T39" fmla="*/ 104 h 150"/>
                  <a:gd name="T40" fmla="*/ 0 w 731"/>
                  <a:gd name="T41" fmla="*/ 107 h 150"/>
                  <a:gd name="T42" fmla="*/ 2 w 731"/>
                  <a:gd name="T43" fmla="*/ 122 h 150"/>
                  <a:gd name="T44" fmla="*/ 15 w 731"/>
                  <a:gd name="T45" fmla="*/ 120 h 150"/>
                  <a:gd name="T46" fmla="*/ 39 w 731"/>
                  <a:gd name="T47" fmla="*/ 130 h 150"/>
                  <a:gd name="T48" fmla="*/ 79 w 731"/>
                  <a:gd name="T49" fmla="*/ 116 h 150"/>
                  <a:gd name="T50" fmla="*/ 123 w 731"/>
                  <a:gd name="T51" fmla="*/ 136 h 150"/>
                  <a:gd name="T52" fmla="*/ 170 w 731"/>
                  <a:gd name="T53" fmla="*/ 136 h 150"/>
                  <a:gd name="T54" fmla="*/ 214 w 731"/>
                  <a:gd name="T55" fmla="*/ 116 h 150"/>
                  <a:gd name="T56" fmla="*/ 230 w 731"/>
                  <a:gd name="T57" fmla="*/ 106 h 150"/>
                  <a:gd name="T58" fmla="*/ 245 w 731"/>
                  <a:gd name="T59" fmla="*/ 150 h 150"/>
                  <a:gd name="T60" fmla="*/ 481 w 731"/>
                  <a:gd name="T61" fmla="*/ 106 h 150"/>
                  <a:gd name="T62" fmla="*/ 498 w 731"/>
                  <a:gd name="T63" fmla="*/ 123 h 150"/>
                  <a:gd name="T64" fmla="*/ 537 w 731"/>
                  <a:gd name="T65" fmla="*/ 136 h 150"/>
                  <a:gd name="T66" fmla="*/ 581 w 731"/>
                  <a:gd name="T67" fmla="*/ 116 h 150"/>
                  <a:gd name="T68" fmla="*/ 624 w 731"/>
                  <a:gd name="T69" fmla="*/ 136 h 150"/>
                  <a:gd name="T70" fmla="*/ 664 w 731"/>
                  <a:gd name="T71" fmla="*/ 123 h 150"/>
                  <a:gd name="T72" fmla="*/ 686 w 731"/>
                  <a:gd name="T73" fmla="*/ 132 h 150"/>
                  <a:gd name="T74" fmla="*/ 708 w 731"/>
                  <a:gd name="T75" fmla="*/ 120 h 150"/>
                  <a:gd name="T76" fmla="*/ 718 w 731"/>
                  <a:gd name="T77" fmla="*/ 122 h 150"/>
                  <a:gd name="T78" fmla="*/ 731 w 731"/>
                  <a:gd name="T79" fmla="*/ 120 h 150"/>
                  <a:gd name="T80" fmla="*/ 729 w 731"/>
                  <a:gd name="T81" fmla="*/ 104 h 150"/>
                  <a:gd name="T82" fmla="*/ 652 w 731"/>
                  <a:gd name="T83" fmla="*/ 40 h 150"/>
                  <a:gd name="T84" fmla="*/ 629 w 731"/>
                  <a:gd name="T85" fmla="*/ 19 h 150"/>
                  <a:gd name="T86" fmla="*/ 596 w 731"/>
                  <a:gd name="T87" fmla="*/ 19 h 150"/>
                  <a:gd name="T88" fmla="*/ 619 w 731"/>
                  <a:gd name="T89" fmla="*/ 40 h 150"/>
                  <a:gd name="T90" fmla="*/ 596 w 731"/>
                  <a:gd name="T91" fmla="*/ 19 h 150"/>
                  <a:gd name="T92" fmla="*/ 591 w 731"/>
                  <a:gd name="T93" fmla="*/ 19 h 150"/>
                  <a:gd name="T94" fmla="*/ 568 w 731"/>
                  <a:gd name="T95" fmla="*/ 40 h 150"/>
                  <a:gd name="T96" fmla="*/ 688 w 731"/>
                  <a:gd name="T97" fmla="*/ 94 h 150"/>
                  <a:gd name="T98" fmla="*/ 49 w 731"/>
                  <a:gd name="T99" fmla="*/ 89 h 150"/>
                  <a:gd name="T100" fmla="*/ 688 w 731"/>
                  <a:gd name="T101" fmla="*/ 9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31" h="150">
                    <a:moveTo>
                      <a:pt x="729" y="104"/>
                    </a:moveTo>
                    <a:cubicBezTo>
                      <a:pt x="718" y="104"/>
                      <a:pt x="718" y="104"/>
                      <a:pt x="718" y="104"/>
                    </a:cubicBezTo>
                    <a:cubicBezTo>
                      <a:pt x="717" y="104"/>
                      <a:pt x="716" y="105"/>
                      <a:pt x="716" y="106"/>
                    </a:cubicBezTo>
                    <a:cubicBezTo>
                      <a:pt x="708" y="106"/>
                      <a:pt x="708" y="106"/>
                      <a:pt x="708" y="106"/>
                    </a:cubicBezTo>
                    <a:cubicBezTo>
                      <a:pt x="708" y="68"/>
                      <a:pt x="708" y="68"/>
                      <a:pt x="708" y="68"/>
                    </a:cubicBezTo>
                    <a:cubicBezTo>
                      <a:pt x="704" y="68"/>
                      <a:pt x="704" y="68"/>
                      <a:pt x="704" y="68"/>
                    </a:cubicBezTo>
                    <a:cubicBezTo>
                      <a:pt x="701" y="100"/>
                      <a:pt x="701" y="100"/>
                      <a:pt x="701" y="100"/>
                    </a:cubicBezTo>
                    <a:cubicBezTo>
                      <a:pt x="691" y="98"/>
                      <a:pt x="691" y="98"/>
                      <a:pt x="691" y="98"/>
                    </a:cubicBezTo>
                    <a:cubicBezTo>
                      <a:pt x="691" y="43"/>
                      <a:pt x="691" y="43"/>
                      <a:pt x="691" y="43"/>
                    </a:cubicBezTo>
                    <a:cubicBezTo>
                      <a:pt x="691" y="36"/>
                      <a:pt x="653" y="35"/>
                      <a:pt x="653" y="35"/>
                    </a:cubicBezTo>
                    <a:cubicBezTo>
                      <a:pt x="646" y="14"/>
                      <a:pt x="646" y="14"/>
                      <a:pt x="646" y="14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12" y="6"/>
                      <a:pt x="612" y="6"/>
                      <a:pt x="612" y="6"/>
                    </a:cubicBezTo>
                    <a:cubicBezTo>
                      <a:pt x="612" y="5"/>
                      <a:pt x="612" y="5"/>
                      <a:pt x="612" y="5"/>
                    </a:cubicBezTo>
                    <a:cubicBezTo>
                      <a:pt x="612" y="2"/>
                      <a:pt x="610" y="0"/>
                      <a:pt x="606" y="0"/>
                    </a:cubicBezTo>
                    <a:cubicBezTo>
                      <a:pt x="590" y="0"/>
                      <a:pt x="590" y="0"/>
                      <a:pt x="590" y="0"/>
                    </a:cubicBezTo>
                    <a:cubicBezTo>
                      <a:pt x="587" y="0"/>
                      <a:pt x="584" y="2"/>
                      <a:pt x="584" y="5"/>
                    </a:cubicBezTo>
                    <a:cubicBezTo>
                      <a:pt x="584" y="6"/>
                      <a:pt x="584" y="6"/>
                      <a:pt x="584" y="6"/>
                    </a:cubicBezTo>
                    <a:cubicBezTo>
                      <a:pt x="385" y="6"/>
                      <a:pt x="385" y="6"/>
                      <a:pt x="385" y="6"/>
                    </a:cubicBezTo>
                    <a:cubicBezTo>
                      <a:pt x="385" y="14"/>
                      <a:pt x="385" y="14"/>
                      <a:pt x="385" y="14"/>
                    </a:cubicBezTo>
                    <a:cubicBezTo>
                      <a:pt x="339" y="14"/>
                      <a:pt x="339" y="14"/>
                      <a:pt x="339" y="14"/>
                    </a:cubicBezTo>
                    <a:cubicBezTo>
                      <a:pt x="339" y="13"/>
                      <a:pt x="340" y="12"/>
                      <a:pt x="340" y="11"/>
                    </a:cubicBezTo>
                    <a:cubicBezTo>
                      <a:pt x="340" y="7"/>
                      <a:pt x="337" y="4"/>
                      <a:pt x="333" y="4"/>
                    </a:cubicBezTo>
                    <a:cubicBezTo>
                      <a:pt x="308" y="4"/>
                      <a:pt x="308" y="4"/>
                      <a:pt x="308" y="4"/>
                    </a:cubicBezTo>
                    <a:cubicBezTo>
                      <a:pt x="304" y="4"/>
                      <a:pt x="301" y="7"/>
                      <a:pt x="301" y="11"/>
                    </a:cubicBezTo>
                    <a:cubicBezTo>
                      <a:pt x="301" y="12"/>
                      <a:pt x="301" y="13"/>
                      <a:pt x="302" y="14"/>
                    </a:cubicBezTo>
                    <a:cubicBezTo>
                      <a:pt x="265" y="14"/>
                      <a:pt x="265" y="14"/>
                      <a:pt x="265" y="14"/>
                    </a:cubicBezTo>
                    <a:cubicBezTo>
                      <a:pt x="265" y="6"/>
                      <a:pt x="265" y="6"/>
                      <a:pt x="265" y="6"/>
                    </a:cubicBezTo>
                    <a:cubicBezTo>
                      <a:pt x="241" y="6"/>
                      <a:pt x="241" y="6"/>
                      <a:pt x="241" y="6"/>
                    </a:cubicBezTo>
                    <a:cubicBezTo>
                      <a:pt x="241" y="14"/>
                      <a:pt x="241" y="14"/>
                      <a:pt x="241" y="14"/>
                    </a:cubicBezTo>
                    <a:cubicBezTo>
                      <a:pt x="205" y="14"/>
                      <a:pt x="205" y="14"/>
                      <a:pt x="205" y="14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5"/>
                      <a:pt x="14" y="104"/>
                      <a:pt x="13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1" y="104"/>
                      <a:pt x="0" y="105"/>
                      <a:pt x="0" y="107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1"/>
                      <a:pt x="1" y="122"/>
                      <a:pt x="2" y="122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4" y="122"/>
                      <a:pt x="15" y="121"/>
                      <a:pt x="1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8" y="119"/>
                      <a:pt x="73" y="116"/>
                      <a:pt x="79" y="116"/>
                    </a:cubicBezTo>
                    <a:cubicBezTo>
                      <a:pt x="91" y="116"/>
                      <a:pt x="101" y="125"/>
                      <a:pt x="103" y="136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5" y="125"/>
                      <a:pt x="135" y="116"/>
                      <a:pt x="147" y="116"/>
                    </a:cubicBezTo>
                    <a:cubicBezTo>
                      <a:pt x="158" y="116"/>
                      <a:pt x="168" y="125"/>
                      <a:pt x="170" y="136"/>
                    </a:cubicBezTo>
                    <a:cubicBezTo>
                      <a:pt x="190" y="136"/>
                      <a:pt x="190" y="136"/>
                      <a:pt x="190" y="136"/>
                    </a:cubicBezTo>
                    <a:cubicBezTo>
                      <a:pt x="192" y="125"/>
                      <a:pt x="202" y="116"/>
                      <a:pt x="214" y="116"/>
                    </a:cubicBezTo>
                    <a:cubicBezTo>
                      <a:pt x="220" y="116"/>
                      <a:pt x="225" y="119"/>
                      <a:pt x="230" y="123"/>
                    </a:cubicBezTo>
                    <a:cubicBezTo>
                      <a:pt x="230" y="106"/>
                      <a:pt x="230" y="106"/>
                      <a:pt x="230" y="106"/>
                    </a:cubicBezTo>
                    <a:cubicBezTo>
                      <a:pt x="245" y="106"/>
                      <a:pt x="245" y="106"/>
                      <a:pt x="245" y="106"/>
                    </a:cubicBezTo>
                    <a:cubicBezTo>
                      <a:pt x="245" y="150"/>
                      <a:pt x="245" y="150"/>
                      <a:pt x="245" y="150"/>
                    </a:cubicBezTo>
                    <a:cubicBezTo>
                      <a:pt x="481" y="150"/>
                      <a:pt x="481" y="150"/>
                      <a:pt x="481" y="150"/>
                    </a:cubicBezTo>
                    <a:cubicBezTo>
                      <a:pt x="481" y="106"/>
                      <a:pt x="481" y="106"/>
                      <a:pt x="481" y="106"/>
                    </a:cubicBezTo>
                    <a:cubicBezTo>
                      <a:pt x="498" y="106"/>
                      <a:pt x="498" y="106"/>
                      <a:pt x="498" y="106"/>
                    </a:cubicBezTo>
                    <a:cubicBezTo>
                      <a:pt x="498" y="123"/>
                      <a:pt x="498" y="123"/>
                      <a:pt x="498" y="123"/>
                    </a:cubicBezTo>
                    <a:cubicBezTo>
                      <a:pt x="502" y="119"/>
                      <a:pt x="507" y="116"/>
                      <a:pt x="514" y="116"/>
                    </a:cubicBezTo>
                    <a:cubicBezTo>
                      <a:pt x="525" y="116"/>
                      <a:pt x="535" y="125"/>
                      <a:pt x="537" y="136"/>
                    </a:cubicBezTo>
                    <a:cubicBezTo>
                      <a:pt x="557" y="136"/>
                      <a:pt x="557" y="136"/>
                      <a:pt x="557" y="136"/>
                    </a:cubicBezTo>
                    <a:cubicBezTo>
                      <a:pt x="559" y="125"/>
                      <a:pt x="569" y="116"/>
                      <a:pt x="581" y="116"/>
                    </a:cubicBezTo>
                    <a:cubicBezTo>
                      <a:pt x="593" y="116"/>
                      <a:pt x="603" y="125"/>
                      <a:pt x="605" y="136"/>
                    </a:cubicBezTo>
                    <a:cubicBezTo>
                      <a:pt x="624" y="136"/>
                      <a:pt x="624" y="136"/>
                      <a:pt x="624" y="136"/>
                    </a:cubicBezTo>
                    <a:cubicBezTo>
                      <a:pt x="626" y="125"/>
                      <a:pt x="636" y="116"/>
                      <a:pt x="648" y="116"/>
                    </a:cubicBezTo>
                    <a:cubicBezTo>
                      <a:pt x="654" y="116"/>
                      <a:pt x="660" y="119"/>
                      <a:pt x="664" y="123"/>
                    </a:cubicBezTo>
                    <a:cubicBezTo>
                      <a:pt x="664" y="117"/>
                      <a:pt x="664" y="117"/>
                      <a:pt x="664" y="117"/>
                    </a:cubicBezTo>
                    <a:cubicBezTo>
                      <a:pt x="686" y="132"/>
                      <a:pt x="686" y="132"/>
                      <a:pt x="686" y="132"/>
                    </a:cubicBezTo>
                    <a:cubicBezTo>
                      <a:pt x="708" y="132"/>
                      <a:pt x="708" y="132"/>
                      <a:pt x="708" y="132"/>
                    </a:cubicBezTo>
                    <a:cubicBezTo>
                      <a:pt x="708" y="120"/>
                      <a:pt x="708" y="120"/>
                      <a:pt x="708" y="120"/>
                    </a:cubicBezTo>
                    <a:cubicBezTo>
                      <a:pt x="716" y="120"/>
                      <a:pt x="716" y="120"/>
                      <a:pt x="716" y="120"/>
                    </a:cubicBezTo>
                    <a:cubicBezTo>
                      <a:pt x="716" y="121"/>
                      <a:pt x="717" y="122"/>
                      <a:pt x="718" y="122"/>
                    </a:cubicBezTo>
                    <a:cubicBezTo>
                      <a:pt x="729" y="122"/>
                      <a:pt x="729" y="122"/>
                      <a:pt x="729" y="122"/>
                    </a:cubicBezTo>
                    <a:cubicBezTo>
                      <a:pt x="730" y="122"/>
                      <a:pt x="731" y="121"/>
                      <a:pt x="731" y="120"/>
                    </a:cubicBezTo>
                    <a:cubicBezTo>
                      <a:pt x="731" y="107"/>
                      <a:pt x="731" y="107"/>
                      <a:pt x="731" y="107"/>
                    </a:cubicBezTo>
                    <a:cubicBezTo>
                      <a:pt x="731" y="105"/>
                      <a:pt x="730" y="104"/>
                      <a:pt x="729" y="104"/>
                    </a:cubicBezTo>
                    <a:close/>
                    <a:moveTo>
                      <a:pt x="643" y="19"/>
                    </a:moveTo>
                    <a:cubicBezTo>
                      <a:pt x="652" y="40"/>
                      <a:pt x="652" y="40"/>
                      <a:pt x="652" y="40"/>
                    </a:cubicBezTo>
                    <a:cubicBezTo>
                      <a:pt x="638" y="40"/>
                      <a:pt x="638" y="40"/>
                      <a:pt x="638" y="40"/>
                    </a:cubicBezTo>
                    <a:cubicBezTo>
                      <a:pt x="629" y="19"/>
                      <a:pt x="629" y="19"/>
                      <a:pt x="629" y="19"/>
                    </a:cubicBezTo>
                    <a:lnTo>
                      <a:pt x="643" y="19"/>
                    </a:lnTo>
                    <a:close/>
                    <a:moveTo>
                      <a:pt x="596" y="19"/>
                    </a:moveTo>
                    <a:cubicBezTo>
                      <a:pt x="619" y="19"/>
                      <a:pt x="619" y="19"/>
                      <a:pt x="619" y="19"/>
                    </a:cubicBezTo>
                    <a:cubicBezTo>
                      <a:pt x="619" y="40"/>
                      <a:pt x="619" y="40"/>
                      <a:pt x="619" y="40"/>
                    </a:cubicBezTo>
                    <a:cubicBezTo>
                      <a:pt x="596" y="40"/>
                      <a:pt x="596" y="40"/>
                      <a:pt x="596" y="40"/>
                    </a:cubicBezTo>
                    <a:lnTo>
                      <a:pt x="596" y="19"/>
                    </a:lnTo>
                    <a:close/>
                    <a:moveTo>
                      <a:pt x="568" y="19"/>
                    </a:moveTo>
                    <a:cubicBezTo>
                      <a:pt x="591" y="19"/>
                      <a:pt x="591" y="19"/>
                      <a:pt x="591" y="19"/>
                    </a:cubicBezTo>
                    <a:cubicBezTo>
                      <a:pt x="591" y="40"/>
                      <a:pt x="591" y="40"/>
                      <a:pt x="591" y="40"/>
                    </a:cubicBezTo>
                    <a:cubicBezTo>
                      <a:pt x="568" y="40"/>
                      <a:pt x="568" y="40"/>
                      <a:pt x="568" y="40"/>
                    </a:cubicBezTo>
                    <a:lnTo>
                      <a:pt x="568" y="19"/>
                    </a:lnTo>
                    <a:close/>
                    <a:moveTo>
                      <a:pt x="688" y="94"/>
                    </a:move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688" y="89"/>
                      <a:pt x="688" y="89"/>
                      <a:pt x="688" y="89"/>
                    </a:cubicBezTo>
                    <a:lnTo>
                      <a:pt x="688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405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2244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2083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2152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2313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2471" y="4694"/>
                <a:ext cx="57" cy="48"/>
              </a:xfrm>
              <a:custGeom>
                <a:avLst/>
                <a:gdLst>
                  <a:gd name="T0" fmla="*/ 0 w 24"/>
                  <a:gd name="T1" fmla="*/ 0 h 20"/>
                  <a:gd name="T2" fmla="*/ 15 w 24"/>
                  <a:gd name="T3" fmla="*/ 20 h 20"/>
                  <a:gd name="T4" fmla="*/ 24 w 24"/>
                  <a:gd name="T5" fmla="*/ 3 h 20"/>
                  <a:gd name="T6" fmla="*/ 24 w 24"/>
                  <a:gd name="T7" fmla="*/ 0 h 20"/>
                  <a:gd name="T8" fmla="*/ 0 w 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0" y="0"/>
                    </a:moveTo>
                    <a:cubicBezTo>
                      <a:pt x="8" y="3"/>
                      <a:pt x="14" y="11"/>
                      <a:pt x="15" y="20"/>
                    </a:cubicBezTo>
                    <a:cubicBezTo>
                      <a:pt x="20" y="16"/>
                      <a:pt x="24" y="10"/>
                      <a:pt x="24" y="3"/>
                    </a:cubicBezTo>
                    <a:cubicBezTo>
                      <a:pt x="24" y="2"/>
                      <a:pt x="24" y="1"/>
                      <a:pt x="2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8"/>
              <p:cNvSpPr>
                <a:spLocks noEditPoints="1"/>
              </p:cNvSpPr>
              <p:nvPr/>
            </p:nvSpPr>
            <p:spPr bwMode="auto">
              <a:xfrm>
                <a:off x="1946" y="4362"/>
                <a:ext cx="1987" cy="387"/>
              </a:xfrm>
              <a:custGeom>
                <a:avLst/>
                <a:gdLst>
                  <a:gd name="T0" fmla="*/ 825 w 840"/>
                  <a:gd name="T1" fmla="*/ 122 h 161"/>
                  <a:gd name="T2" fmla="*/ 796 w 840"/>
                  <a:gd name="T3" fmla="*/ 124 h 161"/>
                  <a:gd name="T4" fmla="*/ 814 w 840"/>
                  <a:gd name="T5" fmla="*/ 120 h 161"/>
                  <a:gd name="T6" fmla="*/ 801 w 840"/>
                  <a:gd name="T7" fmla="*/ 45 h 161"/>
                  <a:gd name="T8" fmla="*/ 779 w 840"/>
                  <a:gd name="T9" fmla="*/ 15 h 161"/>
                  <a:gd name="T10" fmla="*/ 730 w 840"/>
                  <a:gd name="T11" fmla="*/ 8 h 161"/>
                  <a:gd name="T12" fmla="*/ 748 w 840"/>
                  <a:gd name="T13" fmla="*/ 4 h 161"/>
                  <a:gd name="T14" fmla="*/ 82 w 840"/>
                  <a:gd name="T15" fmla="*/ 0 h 161"/>
                  <a:gd name="T16" fmla="*/ 82 w 840"/>
                  <a:gd name="T17" fmla="*/ 8 h 161"/>
                  <a:gd name="T18" fmla="*/ 87 w 840"/>
                  <a:gd name="T19" fmla="*/ 15 h 161"/>
                  <a:gd name="T20" fmla="*/ 34 w 840"/>
                  <a:gd name="T21" fmla="*/ 35 h 161"/>
                  <a:gd name="T22" fmla="*/ 15 w 840"/>
                  <a:gd name="T23" fmla="*/ 45 h 161"/>
                  <a:gd name="T24" fmla="*/ 36 w 840"/>
                  <a:gd name="T25" fmla="*/ 120 h 161"/>
                  <a:gd name="T26" fmla="*/ 18 w 840"/>
                  <a:gd name="T27" fmla="*/ 124 h 161"/>
                  <a:gd name="T28" fmla="*/ 3 w 840"/>
                  <a:gd name="T29" fmla="*/ 122 h 161"/>
                  <a:gd name="T30" fmla="*/ 0 w 840"/>
                  <a:gd name="T31" fmla="*/ 141 h 161"/>
                  <a:gd name="T32" fmla="*/ 15 w 840"/>
                  <a:gd name="T33" fmla="*/ 144 h 161"/>
                  <a:gd name="T34" fmla="*/ 43 w 840"/>
                  <a:gd name="T35" fmla="*/ 141 h 161"/>
                  <a:gd name="T36" fmla="*/ 67 w 840"/>
                  <a:gd name="T37" fmla="*/ 132 h 161"/>
                  <a:gd name="T38" fmla="*/ 369 w 840"/>
                  <a:gd name="T39" fmla="*/ 161 h 161"/>
                  <a:gd name="T40" fmla="*/ 568 w 840"/>
                  <a:gd name="T41" fmla="*/ 132 h 161"/>
                  <a:gd name="T42" fmla="*/ 787 w 840"/>
                  <a:gd name="T43" fmla="*/ 158 h 161"/>
                  <a:gd name="T44" fmla="*/ 822 w 840"/>
                  <a:gd name="T45" fmla="*/ 141 h 161"/>
                  <a:gd name="T46" fmla="*/ 837 w 840"/>
                  <a:gd name="T47" fmla="*/ 144 h 161"/>
                  <a:gd name="T48" fmla="*/ 840 w 840"/>
                  <a:gd name="T49" fmla="*/ 125 h 161"/>
                  <a:gd name="T50" fmla="*/ 667 w 840"/>
                  <a:gd name="T51" fmla="*/ 8 h 161"/>
                  <a:gd name="T52" fmla="*/ 722 w 840"/>
                  <a:gd name="T53" fmla="*/ 15 h 161"/>
                  <a:gd name="T54" fmla="*/ 667 w 840"/>
                  <a:gd name="T55" fmla="*/ 8 h 161"/>
                  <a:gd name="T56" fmla="*/ 658 w 840"/>
                  <a:gd name="T57" fmla="*/ 8 h 161"/>
                  <a:gd name="T58" fmla="*/ 603 w 840"/>
                  <a:gd name="T59" fmla="*/ 15 h 161"/>
                  <a:gd name="T60" fmla="*/ 540 w 840"/>
                  <a:gd name="T61" fmla="*/ 8 h 161"/>
                  <a:gd name="T62" fmla="*/ 595 w 840"/>
                  <a:gd name="T63" fmla="*/ 15 h 161"/>
                  <a:gd name="T64" fmla="*/ 540 w 840"/>
                  <a:gd name="T65" fmla="*/ 8 h 161"/>
                  <a:gd name="T66" fmla="*/ 531 w 840"/>
                  <a:gd name="T67" fmla="*/ 8 h 161"/>
                  <a:gd name="T68" fmla="*/ 476 w 840"/>
                  <a:gd name="T69" fmla="*/ 15 h 161"/>
                  <a:gd name="T70" fmla="*/ 413 w 840"/>
                  <a:gd name="T71" fmla="*/ 8 h 161"/>
                  <a:gd name="T72" fmla="*/ 468 w 840"/>
                  <a:gd name="T73" fmla="*/ 15 h 161"/>
                  <a:gd name="T74" fmla="*/ 413 w 840"/>
                  <a:gd name="T75" fmla="*/ 8 h 161"/>
                  <a:gd name="T76" fmla="*/ 404 w 840"/>
                  <a:gd name="T77" fmla="*/ 8 h 161"/>
                  <a:gd name="T78" fmla="*/ 349 w 840"/>
                  <a:gd name="T79" fmla="*/ 15 h 161"/>
                  <a:gd name="T80" fmla="*/ 286 w 840"/>
                  <a:gd name="T81" fmla="*/ 8 h 161"/>
                  <a:gd name="T82" fmla="*/ 341 w 840"/>
                  <a:gd name="T83" fmla="*/ 15 h 161"/>
                  <a:gd name="T84" fmla="*/ 286 w 840"/>
                  <a:gd name="T85" fmla="*/ 8 h 161"/>
                  <a:gd name="T86" fmla="*/ 277 w 840"/>
                  <a:gd name="T87" fmla="*/ 8 h 161"/>
                  <a:gd name="T88" fmla="*/ 222 w 840"/>
                  <a:gd name="T89" fmla="*/ 15 h 161"/>
                  <a:gd name="T90" fmla="*/ 159 w 840"/>
                  <a:gd name="T91" fmla="*/ 8 h 161"/>
                  <a:gd name="T92" fmla="*/ 214 w 840"/>
                  <a:gd name="T93" fmla="*/ 15 h 161"/>
                  <a:gd name="T94" fmla="*/ 159 w 840"/>
                  <a:gd name="T95" fmla="*/ 8 h 161"/>
                  <a:gd name="T96" fmla="*/ 150 w 840"/>
                  <a:gd name="T97" fmla="*/ 8 h 161"/>
                  <a:gd name="T98" fmla="*/ 95 w 840"/>
                  <a:gd name="T99" fmla="*/ 15 h 161"/>
                  <a:gd name="T100" fmla="*/ 753 w 840"/>
                  <a:gd name="T101" fmla="*/ 126 h 161"/>
                  <a:gd name="T102" fmla="*/ 82 w 840"/>
                  <a:gd name="T103" fmla="*/ 120 h 161"/>
                  <a:gd name="T104" fmla="*/ 753 w 840"/>
                  <a:gd name="T105" fmla="*/ 126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0" h="161">
                    <a:moveTo>
                      <a:pt x="837" y="122"/>
                    </a:moveTo>
                    <a:cubicBezTo>
                      <a:pt x="825" y="122"/>
                      <a:pt x="825" y="122"/>
                      <a:pt x="825" y="122"/>
                    </a:cubicBezTo>
                    <a:cubicBezTo>
                      <a:pt x="823" y="122"/>
                      <a:pt x="822" y="123"/>
                      <a:pt x="822" y="124"/>
                    </a:cubicBezTo>
                    <a:cubicBezTo>
                      <a:pt x="796" y="124"/>
                      <a:pt x="796" y="124"/>
                      <a:pt x="796" y="124"/>
                    </a:cubicBezTo>
                    <a:cubicBezTo>
                      <a:pt x="797" y="123"/>
                      <a:pt x="798" y="122"/>
                      <a:pt x="799" y="120"/>
                    </a:cubicBezTo>
                    <a:cubicBezTo>
                      <a:pt x="814" y="120"/>
                      <a:pt x="814" y="120"/>
                      <a:pt x="814" y="120"/>
                    </a:cubicBezTo>
                    <a:cubicBezTo>
                      <a:pt x="814" y="45"/>
                      <a:pt x="814" y="45"/>
                      <a:pt x="814" y="45"/>
                    </a:cubicBezTo>
                    <a:cubicBezTo>
                      <a:pt x="801" y="45"/>
                      <a:pt x="801" y="45"/>
                      <a:pt x="801" y="45"/>
                    </a:cubicBezTo>
                    <a:cubicBezTo>
                      <a:pt x="801" y="35"/>
                      <a:pt x="801" y="35"/>
                      <a:pt x="801" y="35"/>
                    </a:cubicBezTo>
                    <a:cubicBezTo>
                      <a:pt x="801" y="24"/>
                      <a:pt x="791" y="15"/>
                      <a:pt x="779" y="15"/>
                    </a:cubicBezTo>
                    <a:cubicBezTo>
                      <a:pt x="730" y="15"/>
                      <a:pt x="730" y="15"/>
                      <a:pt x="730" y="15"/>
                    </a:cubicBezTo>
                    <a:cubicBezTo>
                      <a:pt x="730" y="8"/>
                      <a:pt x="730" y="8"/>
                      <a:pt x="730" y="8"/>
                    </a:cubicBezTo>
                    <a:cubicBezTo>
                      <a:pt x="744" y="8"/>
                      <a:pt x="744" y="8"/>
                      <a:pt x="744" y="8"/>
                    </a:cubicBezTo>
                    <a:cubicBezTo>
                      <a:pt x="746" y="8"/>
                      <a:pt x="748" y="6"/>
                      <a:pt x="748" y="4"/>
                    </a:cubicBezTo>
                    <a:cubicBezTo>
                      <a:pt x="748" y="2"/>
                      <a:pt x="746" y="0"/>
                      <a:pt x="74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9" y="0"/>
                      <a:pt x="78" y="2"/>
                      <a:pt x="78" y="4"/>
                    </a:cubicBezTo>
                    <a:cubicBezTo>
                      <a:pt x="78" y="6"/>
                      <a:pt x="79" y="8"/>
                      <a:pt x="82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44" y="15"/>
                      <a:pt x="34" y="24"/>
                      <a:pt x="34" y="3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7" y="122"/>
                      <a:pt x="38" y="123"/>
                      <a:pt x="39" y="124"/>
                    </a:cubicBezTo>
                    <a:cubicBezTo>
                      <a:pt x="18" y="124"/>
                      <a:pt x="18" y="124"/>
                      <a:pt x="18" y="124"/>
                    </a:cubicBezTo>
                    <a:cubicBezTo>
                      <a:pt x="18" y="123"/>
                      <a:pt x="17" y="122"/>
                      <a:pt x="15" y="122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1" y="122"/>
                      <a:pt x="0" y="123"/>
                      <a:pt x="0" y="12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3"/>
                      <a:pt x="1" y="144"/>
                      <a:pt x="3" y="144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7" y="144"/>
                      <a:pt x="18" y="143"/>
                      <a:pt x="18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3" y="148"/>
                      <a:pt x="47" y="155"/>
                      <a:pt x="52" y="158"/>
                    </a:cubicBezTo>
                    <a:cubicBezTo>
                      <a:pt x="53" y="150"/>
                      <a:pt x="60" y="137"/>
                      <a:pt x="67" y="132"/>
                    </a:cubicBezTo>
                    <a:cubicBezTo>
                      <a:pt x="266" y="132"/>
                      <a:pt x="266" y="132"/>
                      <a:pt x="266" y="132"/>
                    </a:cubicBezTo>
                    <a:cubicBezTo>
                      <a:pt x="369" y="161"/>
                      <a:pt x="369" y="161"/>
                      <a:pt x="369" y="161"/>
                    </a:cubicBezTo>
                    <a:cubicBezTo>
                      <a:pt x="466" y="161"/>
                      <a:pt x="466" y="161"/>
                      <a:pt x="466" y="161"/>
                    </a:cubicBezTo>
                    <a:cubicBezTo>
                      <a:pt x="568" y="132"/>
                      <a:pt x="568" y="132"/>
                      <a:pt x="568" y="132"/>
                    </a:cubicBezTo>
                    <a:cubicBezTo>
                      <a:pt x="773" y="132"/>
                      <a:pt x="773" y="132"/>
                      <a:pt x="773" y="132"/>
                    </a:cubicBezTo>
                    <a:cubicBezTo>
                      <a:pt x="780" y="137"/>
                      <a:pt x="787" y="150"/>
                      <a:pt x="787" y="158"/>
                    </a:cubicBezTo>
                    <a:cubicBezTo>
                      <a:pt x="793" y="155"/>
                      <a:pt x="797" y="148"/>
                      <a:pt x="797" y="141"/>
                    </a:cubicBezTo>
                    <a:cubicBezTo>
                      <a:pt x="822" y="141"/>
                      <a:pt x="822" y="141"/>
                      <a:pt x="822" y="141"/>
                    </a:cubicBezTo>
                    <a:cubicBezTo>
                      <a:pt x="822" y="143"/>
                      <a:pt x="823" y="144"/>
                      <a:pt x="825" y="144"/>
                    </a:cubicBezTo>
                    <a:cubicBezTo>
                      <a:pt x="837" y="144"/>
                      <a:pt x="837" y="144"/>
                      <a:pt x="837" y="144"/>
                    </a:cubicBezTo>
                    <a:cubicBezTo>
                      <a:pt x="839" y="144"/>
                      <a:pt x="840" y="143"/>
                      <a:pt x="840" y="141"/>
                    </a:cubicBezTo>
                    <a:cubicBezTo>
                      <a:pt x="840" y="125"/>
                      <a:pt x="840" y="125"/>
                      <a:pt x="840" y="125"/>
                    </a:cubicBezTo>
                    <a:cubicBezTo>
                      <a:pt x="840" y="123"/>
                      <a:pt x="839" y="122"/>
                      <a:pt x="837" y="122"/>
                    </a:cubicBezTo>
                    <a:close/>
                    <a:moveTo>
                      <a:pt x="667" y="8"/>
                    </a:moveTo>
                    <a:cubicBezTo>
                      <a:pt x="722" y="8"/>
                      <a:pt x="722" y="8"/>
                      <a:pt x="722" y="8"/>
                    </a:cubicBezTo>
                    <a:cubicBezTo>
                      <a:pt x="722" y="15"/>
                      <a:pt x="722" y="15"/>
                      <a:pt x="722" y="15"/>
                    </a:cubicBezTo>
                    <a:cubicBezTo>
                      <a:pt x="667" y="15"/>
                      <a:pt x="667" y="15"/>
                      <a:pt x="667" y="15"/>
                    </a:cubicBezTo>
                    <a:lnTo>
                      <a:pt x="667" y="8"/>
                    </a:lnTo>
                    <a:close/>
                    <a:moveTo>
                      <a:pt x="603" y="8"/>
                    </a:moveTo>
                    <a:cubicBezTo>
                      <a:pt x="658" y="8"/>
                      <a:pt x="658" y="8"/>
                      <a:pt x="658" y="8"/>
                    </a:cubicBezTo>
                    <a:cubicBezTo>
                      <a:pt x="658" y="15"/>
                      <a:pt x="658" y="15"/>
                      <a:pt x="658" y="15"/>
                    </a:cubicBezTo>
                    <a:cubicBezTo>
                      <a:pt x="603" y="15"/>
                      <a:pt x="603" y="15"/>
                      <a:pt x="603" y="15"/>
                    </a:cubicBezTo>
                    <a:lnTo>
                      <a:pt x="603" y="8"/>
                    </a:lnTo>
                    <a:close/>
                    <a:moveTo>
                      <a:pt x="540" y="8"/>
                    </a:moveTo>
                    <a:cubicBezTo>
                      <a:pt x="595" y="8"/>
                      <a:pt x="595" y="8"/>
                      <a:pt x="595" y="8"/>
                    </a:cubicBezTo>
                    <a:cubicBezTo>
                      <a:pt x="595" y="15"/>
                      <a:pt x="595" y="15"/>
                      <a:pt x="595" y="15"/>
                    </a:cubicBezTo>
                    <a:cubicBezTo>
                      <a:pt x="540" y="15"/>
                      <a:pt x="540" y="15"/>
                      <a:pt x="540" y="15"/>
                    </a:cubicBezTo>
                    <a:lnTo>
                      <a:pt x="540" y="8"/>
                    </a:lnTo>
                    <a:close/>
                    <a:moveTo>
                      <a:pt x="476" y="8"/>
                    </a:moveTo>
                    <a:cubicBezTo>
                      <a:pt x="531" y="8"/>
                      <a:pt x="531" y="8"/>
                      <a:pt x="531" y="8"/>
                    </a:cubicBezTo>
                    <a:cubicBezTo>
                      <a:pt x="531" y="15"/>
                      <a:pt x="531" y="15"/>
                      <a:pt x="531" y="15"/>
                    </a:cubicBezTo>
                    <a:cubicBezTo>
                      <a:pt x="476" y="15"/>
                      <a:pt x="476" y="15"/>
                      <a:pt x="476" y="15"/>
                    </a:cubicBezTo>
                    <a:lnTo>
                      <a:pt x="476" y="8"/>
                    </a:lnTo>
                    <a:close/>
                    <a:moveTo>
                      <a:pt x="413" y="8"/>
                    </a:moveTo>
                    <a:cubicBezTo>
                      <a:pt x="468" y="8"/>
                      <a:pt x="468" y="8"/>
                      <a:pt x="468" y="8"/>
                    </a:cubicBezTo>
                    <a:cubicBezTo>
                      <a:pt x="468" y="15"/>
                      <a:pt x="468" y="15"/>
                      <a:pt x="468" y="15"/>
                    </a:cubicBezTo>
                    <a:cubicBezTo>
                      <a:pt x="413" y="15"/>
                      <a:pt x="413" y="15"/>
                      <a:pt x="413" y="15"/>
                    </a:cubicBezTo>
                    <a:lnTo>
                      <a:pt x="413" y="8"/>
                    </a:lnTo>
                    <a:close/>
                    <a:moveTo>
                      <a:pt x="349" y="8"/>
                    </a:moveTo>
                    <a:cubicBezTo>
                      <a:pt x="404" y="8"/>
                      <a:pt x="404" y="8"/>
                      <a:pt x="404" y="8"/>
                    </a:cubicBezTo>
                    <a:cubicBezTo>
                      <a:pt x="404" y="15"/>
                      <a:pt x="404" y="15"/>
                      <a:pt x="404" y="15"/>
                    </a:cubicBezTo>
                    <a:cubicBezTo>
                      <a:pt x="349" y="15"/>
                      <a:pt x="349" y="15"/>
                      <a:pt x="349" y="15"/>
                    </a:cubicBezTo>
                    <a:lnTo>
                      <a:pt x="349" y="8"/>
                    </a:lnTo>
                    <a:close/>
                    <a:moveTo>
                      <a:pt x="286" y="8"/>
                    </a:moveTo>
                    <a:cubicBezTo>
                      <a:pt x="341" y="8"/>
                      <a:pt x="341" y="8"/>
                      <a:pt x="341" y="8"/>
                    </a:cubicBezTo>
                    <a:cubicBezTo>
                      <a:pt x="341" y="15"/>
                      <a:pt x="341" y="15"/>
                      <a:pt x="341" y="15"/>
                    </a:cubicBezTo>
                    <a:cubicBezTo>
                      <a:pt x="286" y="15"/>
                      <a:pt x="286" y="15"/>
                      <a:pt x="286" y="15"/>
                    </a:cubicBezTo>
                    <a:lnTo>
                      <a:pt x="286" y="8"/>
                    </a:lnTo>
                    <a:close/>
                    <a:moveTo>
                      <a:pt x="222" y="8"/>
                    </a:moveTo>
                    <a:cubicBezTo>
                      <a:pt x="277" y="8"/>
                      <a:pt x="277" y="8"/>
                      <a:pt x="277" y="8"/>
                    </a:cubicBezTo>
                    <a:cubicBezTo>
                      <a:pt x="277" y="15"/>
                      <a:pt x="277" y="15"/>
                      <a:pt x="277" y="15"/>
                    </a:cubicBezTo>
                    <a:cubicBezTo>
                      <a:pt x="222" y="15"/>
                      <a:pt x="222" y="15"/>
                      <a:pt x="222" y="15"/>
                    </a:cubicBezTo>
                    <a:lnTo>
                      <a:pt x="222" y="8"/>
                    </a:lnTo>
                    <a:close/>
                    <a:moveTo>
                      <a:pt x="159" y="8"/>
                    </a:moveTo>
                    <a:cubicBezTo>
                      <a:pt x="214" y="8"/>
                      <a:pt x="214" y="8"/>
                      <a:pt x="214" y="8"/>
                    </a:cubicBezTo>
                    <a:cubicBezTo>
                      <a:pt x="214" y="15"/>
                      <a:pt x="214" y="15"/>
                      <a:pt x="214" y="15"/>
                    </a:cubicBezTo>
                    <a:cubicBezTo>
                      <a:pt x="159" y="15"/>
                      <a:pt x="159" y="15"/>
                      <a:pt x="159" y="15"/>
                    </a:cubicBezTo>
                    <a:lnTo>
                      <a:pt x="159" y="8"/>
                    </a:lnTo>
                    <a:close/>
                    <a:moveTo>
                      <a:pt x="95" y="8"/>
                    </a:moveTo>
                    <a:cubicBezTo>
                      <a:pt x="150" y="8"/>
                      <a:pt x="150" y="8"/>
                      <a:pt x="150" y="8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95" y="15"/>
                      <a:pt x="95" y="15"/>
                      <a:pt x="95" y="15"/>
                    </a:cubicBezTo>
                    <a:lnTo>
                      <a:pt x="95" y="8"/>
                    </a:lnTo>
                    <a:close/>
                    <a:moveTo>
                      <a:pt x="753" y="126"/>
                    </a:moveTo>
                    <a:cubicBezTo>
                      <a:pt x="82" y="126"/>
                      <a:pt x="82" y="126"/>
                      <a:pt x="82" y="126"/>
                    </a:cubicBezTo>
                    <a:cubicBezTo>
                      <a:pt x="82" y="120"/>
                      <a:pt x="82" y="120"/>
                      <a:pt x="82" y="120"/>
                    </a:cubicBezTo>
                    <a:cubicBezTo>
                      <a:pt x="753" y="120"/>
                      <a:pt x="753" y="120"/>
                      <a:pt x="753" y="120"/>
                    </a:cubicBezTo>
                    <a:lnTo>
                      <a:pt x="753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387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auto">
              <a:xfrm>
                <a:off x="3547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auto">
              <a:xfrm>
                <a:off x="3706" y="4701"/>
                <a:ext cx="90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3616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8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3455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>
                <a:off x="3351" y="4694"/>
                <a:ext cx="57" cy="48"/>
              </a:xfrm>
              <a:custGeom>
                <a:avLst/>
                <a:gdLst>
                  <a:gd name="T0" fmla="*/ 24 w 24"/>
                  <a:gd name="T1" fmla="*/ 0 h 20"/>
                  <a:gd name="T2" fmla="*/ 0 w 24"/>
                  <a:gd name="T3" fmla="*/ 0 h 20"/>
                  <a:gd name="T4" fmla="*/ 0 w 24"/>
                  <a:gd name="T5" fmla="*/ 3 h 20"/>
                  <a:gd name="T6" fmla="*/ 9 w 24"/>
                  <a:gd name="T7" fmla="*/ 20 h 20"/>
                  <a:gd name="T8" fmla="*/ 24 w 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10"/>
                      <a:pt x="4" y="16"/>
                      <a:pt x="9" y="20"/>
                    </a:cubicBezTo>
                    <a:cubicBezTo>
                      <a:pt x="10" y="11"/>
                      <a:pt x="16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25"/>
              <p:cNvSpPr>
                <a:spLocks noChangeArrowheads="1"/>
              </p:cNvSpPr>
              <p:nvPr/>
            </p:nvSpPr>
            <p:spPr bwMode="auto">
              <a:xfrm>
                <a:off x="402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26"/>
              <p:cNvSpPr>
                <a:spLocks noChangeArrowheads="1"/>
              </p:cNvSpPr>
              <p:nvPr/>
            </p:nvSpPr>
            <p:spPr bwMode="auto">
              <a:xfrm>
                <a:off x="241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27"/>
              <p:cNvSpPr>
                <a:spLocks noChangeArrowheads="1"/>
              </p:cNvSpPr>
              <p:nvPr/>
            </p:nvSpPr>
            <p:spPr bwMode="auto">
              <a:xfrm>
                <a:off x="80" y="4701"/>
                <a:ext cx="90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149" y="4694"/>
                <a:ext cx="113" cy="55"/>
              </a:xfrm>
              <a:custGeom>
                <a:avLst/>
                <a:gdLst>
                  <a:gd name="T0" fmla="*/ 48 w 48"/>
                  <a:gd name="T1" fmla="*/ 0 h 23"/>
                  <a:gd name="T2" fmla="*/ 0 w 48"/>
                  <a:gd name="T3" fmla="*/ 0 h 23"/>
                  <a:gd name="T4" fmla="*/ 14 w 48"/>
                  <a:gd name="T5" fmla="*/ 22 h 23"/>
                  <a:gd name="T6" fmla="*/ 14 w 48"/>
                  <a:gd name="T7" fmla="*/ 23 h 23"/>
                  <a:gd name="T8" fmla="*/ 33 w 48"/>
                  <a:gd name="T9" fmla="*/ 23 h 23"/>
                  <a:gd name="T10" fmla="*/ 33 w 48"/>
                  <a:gd name="T11" fmla="*/ 22 h 23"/>
                  <a:gd name="T12" fmla="*/ 48 w 48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9"/>
              <p:cNvSpPr>
                <a:spLocks/>
              </p:cNvSpPr>
              <p:nvPr/>
            </p:nvSpPr>
            <p:spPr bwMode="auto">
              <a:xfrm>
                <a:off x="310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0"/>
              <p:cNvSpPr>
                <a:spLocks/>
              </p:cNvSpPr>
              <p:nvPr/>
            </p:nvSpPr>
            <p:spPr bwMode="auto">
              <a:xfrm>
                <a:off x="470" y="4694"/>
                <a:ext cx="55" cy="48"/>
              </a:xfrm>
              <a:custGeom>
                <a:avLst/>
                <a:gdLst>
                  <a:gd name="T0" fmla="*/ 0 w 23"/>
                  <a:gd name="T1" fmla="*/ 0 h 20"/>
                  <a:gd name="T2" fmla="*/ 14 w 23"/>
                  <a:gd name="T3" fmla="*/ 20 h 20"/>
                  <a:gd name="T4" fmla="*/ 23 w 23"/>
                  <a:gd name="T5" fmla="*/ 3 h 20"/>
                  <a:gd name="T6" fmla="*/ 23 w 23"/>
                  <a:gd name="T7" fmla="*/ 0 h 20"/>
                  <a:gd name="T8" fmla="*/ 0 w 2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0" y="0"/>
                    </a:moveTo>
                    <a:cubicBezTo>
                      <a:pt x="7" y="3"/>
                      <a:pt x="13" y="11"/>
                      <a:pt x="14" y="20"/>
                    </a:cubicBezTo>
                    <a:cubicBezTo>
                      <a:pt x="19" y="16"/>
                      <a:pt x="23" y="10"/>
                      <a:pt x="23" y="3"/>
                    </a:cubicBezTo>
                    <a:cubicBezTo>
                      <a:pt x="23" y="2"/>
                      <a:pt x="23" y="1"/>
                      <a:pt x="2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1"/>
              <p:cNvSpPr>
                <a:spLocks noEditPoints="1"/>
              </p:cNvSpPr>
              <p:nvPr/>
            </p:nvSpPr>
            <p:spPr bwMode="auto">
              <a:xfrm>
                <a:off x="-57" y="4374"/>
                <a:ext cx="1987" cy="375"/>
              </a:xfrm>
              <a:custGeom>
                <a:avLst/>
                <a:gdLst>
                  <a:gd name="T0" fmla="*/ 825 w 840"/>
                  <a:gd name="T1" fmla="*/ 117 h 156"/>
                  <a:gd name="T2" fmla="*/ 796 w 840"/>
                  <a:gd name="T3" fmla="*/ 119 h 156"/>
                  <a:gd name="T4" fmla="*/ 814 w 840"/>
                  <a:gd name="T5" fmla="*/ 115 h 156"/>
                  <a:gd name="T6" fmla="*/ 801 w 840"/>
                  <a:gd name="T7" fmla="*/ 40 h 156"/>
                  <a:gd name="T8" fmla="*/ 779 w 840"/>
                  <a:gd name="T9" fmla="*/ 10 h 156"/>
                  <a:gd name="T10" fmla="*/ 705 w 840"/>
                  <a:gd name="T11" fmla="*/ 5 h 156"/>
                  <a:gd name="T12" fmla="*/ 695 w 840"/>
                  <a:gd name="T13" fmla="*/ 5 h 156"/>
                  <a:gd name="T14" fmla="*/ 632 w 840"/>
                  <a:gd name="T15" fmla="*/ 10 h 156"/>
                  <a:gd name="T16" fmla="*/ 627 w 840"/>
                  <a:gd name="T17" fmla="*/ 0 h 156"/>
                  <a:gd name="T18" fmla="*/ 622 w 840"/>
                  <a:gd name="T19" fmla="*/ 10 h 156"/>
                  <a:gd name="T20" fmla="*/ 559 w 840"/>
                  <a:gd name="T21" fmla="*/ 5 h 156"/>
                  <a:gd name="T22" fmla="*/ 549 w 840"/>
                  <a:gd name="T23" fmla="*/ 5 h 156"/>
                  <a:gd name="T24" fmla="*/ 486 w 840"/>
                  <a:gd name="T25" fmla="*/ 10 h 156"/>
                  <a:gd name="T26" fmla="*/ 481 w 840"/>
                  <a:gd name="T27" fmla="*/ 0 h 156"/>
                  <a:gd name="T28" fmla="*/ 476 w 840"/>
                  <a:gd name="T29" fmla="*/ 10 h 156"/>
                  <a:gd name="T30" fmla="*/ 413 w 840"/>
                  <a:gd name="T31" fmla="*/ 5 h 156"/>
                  <a:gd name="T32" fmla="*/ 403 w 840"/>
                  <a:gd name="T33" fmla="*/ 5 h 156"/>
                  <a:gd name="T34" fmla="*/ 340 w 840"/>
                  <a:gd name="T35" fmla="*/ 10 h 156"/>
                  <a:gd name="T36" fmla="*/ 335 w 840"/>
                  <a:gd name="T37" fmla="*/ 0 h 156"/>
                  <a:gd name="T38" fmla="*/ 330 w 840"/>
                  <a:gd name="T39" fmla="*/ 10 h 156"/>
                  <a:gd name="T40" fmla="*/ 267 w 840"/>
                  <a:gd name="T41" fmla="*/ 5 h 156"/>
                  <a:gd name="T42" fmla="*/ 257 w 840"/>
                  <a:gd name="T43" fmla="*/ 5 h 156"/>
                  <a:gd name="T44" fmla="*/ 194 w 840"/>
                  <a:gd name="T45" fmla="*/ 10 h 156"/>
                  <a:gd name="T46" fmla="*/ 189 w 840"/>
                  <a:gd name="T47" fmla="*/ 0 h 156"/>
                  <a:gd name="T48" fmla="*/ 184 w 840"/>
                  <a:gd name="T49" fmla="*/ 10 h 156"/>
                  <a:gd name="T50" fmla="*/ 121 w 840"/>
                  <a:gd name="T51" fmla="*/ 5 h 156"/>
                  <a:gd name="T52" fmla="*/ 111 w 840"/>
                  <a:gd name="T53" fmla="*/ 5 h 156"/>
                  <a:gd name="T54" fmla="*/ 56 w 840"/>
                  <a:gd name="T55" fmla="*/ 10 h 156"/>
                  <a:gd name="T56" fmla="*/ 34 w 840"/>
                  <a:gd name="T57" fmla="*/ 40 h 156"/>
                  <a:gd name="T58" fmla="*/ 15 w 840"/>
                  <a:gd name="T59" fmla="*/ 115 h 156"/>
                  <a:gd name="T60" fmla="*/ 39 w 840"/>
                  <a:gd name="T61" fmla="*/ 119 h 156"/>
                  <a:gd name="T62" fmla="*/ 15 w 840"/>
                  <a:gd name="T63" fmla="*/ 117 h 156"/>
                  <a:gd name="T64" fmla="*/ 0 w 840"/>
                  <a:gd name="T65" fmla="*/ 120 h 156"/>
                  <a:gd name="T66" fmla="*/ 3 w 840"/>
                  <a:gd name="T67" fmla="*/ 139 h 156"/>
                  <a:gd name="T68" fmla="*/ 18 w 840"/>
                  <a:gd name="T69" fmla="*/ 136 h 156"/>
                  <a:gd name="T70" fmla="*/ 53 w 840"/>
                  <a:gd name="T71" fmla="*/ 153 h 156"/>
                  <a:gd name="T72" fmla="*/ 267 w 840"/>
                  <a:gd name="T73" fmla="*/ 127 h 156"/>
                  <a:gd name="T74" fmla="*/ 466 w 840"/>
                  <a:gd name="T75" fmla="*/ 156 h 156"/>
                  <a:gd name="T76" fmla="*/ 773 w 840"/>
                  <a:gd name="T77" fmla="*/ 127 h 156"/>
                  <a:gd name="T78" fmla="*/ 797 w 840"/>
                  <a:gd name="T79" fmla="*/ 136 h 156"/>
                  <a:gd name="T80" fmla="*/ 825 w 840"/>
                  <a:gd name="T81" fmla="*/ 139 h 156"/>
                  <a:gd name="T82" fmla="*/ 840 w 840"/>
                  <a:gd name="T83" fmla="*/ 136 h 156"/>
                  <a:gd name="T84" fmla="*/ 837 w 840"/>
                  <a:gd name="T85" fmla="*/ 117 h 156"/>
                  <a:gd name="T86" fmla="*/ 45 w 840"/>
                  <a:gd name="T87" fmla="*/ 23 h 156"/>
                  <a:gd name="T88" fmla="*/ 793 w 840"/>
                  <a:gd name="T89" fmla="*/ 26 h 156"/>
                  <a:gd name="T90" fmla="*/ 45 w 840"/>
                  <a:gd name="T91" fmla="*/ 29 h 156"/>
                  <a:gd name="T92" fmla="*/ 753 w 840"/>
                  <a:gd name="T93" fmla="*/ 121 h 156"/>
                  <a:gd name="T94" fmla="*/ 82 w 840"/>
                  <a:gd name="T95" fmla="*/ 115 h 156"/>
                  <a:gd name="T96" fmla="*/ 753 w 840"/>
                  <a:gd name="T97" fmla="*/ 12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40" h="156">
                    <a:moveTo>
                      <a:pt x="837" y="117"/>
                    </a:moveTo>
                    <a:cubicBezTo>
                      <a:pt x="825" y="117"/>
                      <a:pt x="825" y="117"/>
                      <a:pt x="825" y="117"/>
                    </a:cubicBezTo>
                    <a:cubicBezTo>
                      <a:pt x="823" y="117"/>
                      <a:pt x="822" y="118"/>
                      <a:pt x="822" y="119"/>
                    </a:cubicBezTo>
                    <a:cubicBezTo>
                      <a:pt x="796" y="119"/>
                      <a:pt x="796" y="119"/>
                      <a:pt x="796" y="119"/>
                    </a:cubicBezTo>
                    <a:cubicBezTo>
                      <a:pt x="797" y="118"/>
                      <a:pt x="798" y="117"/>
                      <a:pt x="799" y="115"/>
                    </a:cubicBezTo>
                    <a:cubicBezTo>
                      <a:pt x="814" y="115"/>
                      <a:pt x="814" y="115"/>
                      <a:pt x="814" y="115"/>
                    </a:cubicBezTo>
                    <a:cubicBezTo>
                      <a:pt x="814" y="40"/>
                      <a:pt x="814" y="40"/>
                      <a:pt x="814" y="40"/>
                    </a:cubicBezTo>
                    <a:cubicBezTo>
                      <a:pt x="801" y="40"/>
                      <a:pt x="801" y="40"/>
                      <a:pt x="801" y="40"/>
                    </a:cubicBezTo>
                    <a:cubicBezTo>
                      <a:pt x="801" y="30"/>
                      <a:pt x="801" y="30"/>
                      <a:pt x="801" y="30"/>
                    </a:cubicBezTo>
                    <a:cubicBezTo>
                      <a:pt x="801" y="19"/>
                      <a:pt x="791" y="10"/>
                      <a:pt x="779" y="10"/>
                    </a:cubicBezTo>
                    <a:cubicBezTo>
                      <a:pt x="705" y="10"/>
                      <a:pt x="705" y="10"/>
                      <a:pt x="705" y="10"/>
                    </a:cubicBezTo>
                    <a:cubicBezTo>
                      <a:pt x="705" y="5"/>
                      <a:pt x="705" y="5"/>
                      <a:pt x="705" y="5"/>
                    </a:cubicBezTo>
                    <a:cubicBezTo>
                      <a:pt x="705" y="3"/>
                      <a:pt x="703" y="0"/>
                      <a:pt x="700" y="0"/>
                    </a:cubicBezTo>
                    <a:cubicBezTo>
                      <a:pt x="698" y="0"/>
                      <a:pt x="695" y="3"/>
                      <a:pt x="695" y="5"/>
                    </a:cubicBezTo>
                    <a:cubicBezTo>
                      <a:pt x="695" y="10"/>
                      <a:pt x="695" y="10"/>
                      <a:pt x="695" y="10"/>
                    </a:cubicBezTo>
                    <a:cubicBezTo>
                      <a:pt x="632" y="10"/>
                      <a:pt x="632" y="10"/>
                      <a:pt x="632" y="10"/>
                    </a:cubicBezTo>
                    <a:cubicBezTo>
                      <a:pt x="632" y="5"/>
                      <a:pt x="632" y="5"/>
                      <a:pt x="632" y="5"/>
                    </a:cubicBezTo>
                    <a:cubicBezTo>
                      <a:pt x="632" y="3"/>
                      <a:pt x="630" y="0"/>
                      <a:pt x="627" y="0"/>
                    </a:cubicBezTo>
                    <a:cubicBezTo>
                      <a:pt x="625" y="0"/>
                      <a:pt x="622" y="3"/>
                      <a:pt x="622" y="5"/>
                    </a:cubicBezTo>
                    <a:cubicBezTo>
                      <a:pt x="622" y="10"/>
                      <a:pt x="622" y="10"/>
                      <a:pt x="622" y="10"/>
                    </a:cubicBezTo>
                    <a:cubicBezTo>
                      <a:pt x="559" y="10"/>
                      <a:pt x="559" y="10"/>
                      <a:pt x="559" y="10"/>
                    </a:cubicBezTo>
                    <a:cubicBezTo>
                      <a:pt x="559" y="5"/>
                      <a:pt x="559" y="5"/>
                      <a:pt x="559" y="5"/>
                    </a:cubicBezTo>
                    <a:cubicBezTo>
                      <a:pt x="559" y="3"/>
                      <a:pt x="557" y="0"/>
                      <a:pt x="554" y="0"/>
                    </a:cubicBezTo>
                    <a:cubicBezTo>
                      <a:pt x="551" y="0"/>
                      <a:pt x="549" y="3"/>
                      <a:pt x="549" y="5"/>
                    </a:cubicBezTo>
                    <a:cubicBezTo>
                      <a:pt x="549" y="10"/>
                      <a:pt x="549" y="10"/>
                      <a:pt x="549" y="10"/>
                    </a:cubicBezTo>
                    <a:cubicBezTo>
                      <a:pt x="486" y="10"/>
                      <a:pt x="486" y="10"/>
                      <a:pt x="486" y="10"/>
                    </a:cubicBezTo>
                    <a:cubicBezTo>
                      <a:pt x="486" y="5"/>
                      <a:pt x="486" y="5"/>
                      <a:pt x="486" y="5"/>
                    </a:cubicBezTo>
                    <a:cubicBezTo>
                      <a:pt x="486" y="3"/>
                      <a:pt x="484" y="0"/>
                      <a:pt x="481" y="0"/>
                    </a:cubicBezTo>
                    <a:cubicBezTo>
                      <a:pt x="478" y="0"/>
                      <a:pt x="476" y="3"/>
                      <a:pt x="476" y="5"/>
                    </a:cubicBezTo>
                    <a:cubicBezTo>
                      <a:pt x="476" y="10"/>
                      <a:pt x="476" y="10"/>
                      <a:pt x="476" y="10"/>
                    </a:cubicBezTo>
                    <a:cubicBezTo>
                      <a:pt x="413" y="10"/>
                      <a:pt x="413" y="10"/>
                      <a:pt x="413" y="10"/>
                    </a:cubicBezTo>
                    <a:cubicBezTo>
                      <a:pt x="413" y="5"/>
                      <a:pt x="413" y="5"/>
                      <a:pt x="413" y="5"/>
                    </a:cubicBezTo>
                    <a:cubicBezTo>
                      <a:pt x="413" y="3"/>
                      <a:pt x="411" y="0"/>
                      <a:pt x="408" y="0"/>
                    </a:cubicBezTo>
                    <a:cubicBezTo>
                      <a:pt x="405" y="0"/>
                      <a:pt x="403" y="3"/>
                      <a:pt x="403" y="5"/>
                    </a:cubicBezTo>
                    <a:cubicBezTo>
                      <a:pt x="403" y="10"/>
                      <a:pt x="403" y="10"/>
                      <a:pt x="403" y="10"/>
                    </a:cubicBezTo>
                    <a:cubicBezTo>
                      <a:pt x="340" y="10"/>
                      <a:pt x="340" y="10"/>
                      <a:pt x="340" y="10"/>
                    </a:cubicBezTo>
                    <a:cubicBezTo>
                      <a:pt x="340" y="5"/>
                      <a:pt x="340" y="5"/>
                      <a:pt x="340" y="5"/>
                    </a:cubicBezTo>
                    <a:cubicBezTo>
                      <a:pt x="340" y="3"/>
                      <a:pt x="338" y="0"/>
                      <a:pt x="335" y="0"/>
                    </a:cubicBezTo>
                    <a:cubicBezTo>
                      <a:pt x="332" y="0"/>
                      <a:pt x="330" y="3"/>
                      <a:pt x="330" y="5"/>
                    </a:cubicBezTo>
                    <a:cubicBezTo>
                      <a:pt x="330" y="10"/>
                      <a:pt x="330" y="10"/>
                      <a:pt x="330" y="10"/>
                    </a:cubicBezTo>
                    <a:cubicBezTo>
                      <a:pt x="267" y="10"/>
                      <a:pt x="267" y="10"/>
                      <a:pt x="267" y="10"/>
                    </a:cubicBezTo>
                    <a:cubicBezTo>
                      <a:pt x="267" y="5"/>
                      <a:pt x="267" y="5"/>
                      <a:pt x="267" y="5"/>
                    </a:cubicBezTo>
                    <a:cubicBezTo>
                      <a:pt x="267" y="3"/>
                      <a:pt x="265" y="0"/>
                      <a:pt x="262" y="0"/>
                    </a:cubicBezTo>
                    <a:cubicBezTo>
                      <a:pt x="259" y="0"/>
                      <a:pt x="257" y="3"/>
                      <a:pt x="257" y="5"/>
                    </a:cubicBezTo>
                    <a:cubicBezTo>
                      <a:pt x="257" y="10"/>
                      <a:pt x="257" y="10"/>
                      <a:pt x="257" y="10"/>
                    </a:cubicBezTo>
                    <a:cubicBezTo>
                      <a:pt x="194" y="10"/>
                      <a:pt x="194" y="10"/>
                      <a:pt x="194" y="10"/>
                    </a:cubicBezTo>
                    <a:cubicBezTo>
                      <a:pt x="194" y="5"/>
                      <a:pt x="194" y="5"/>
                      <a:pt x="194" y="5"/>
                    </a:cubicBezTo>
                    <a:cubicBezTo>
                      <a:pt x="194" y="3"/>
                      <a:pt x="192" y="0"/>
                      <a:pt x="189" y="0"/>
                    </a:cubicBezTo>
                    <a:cubicBezTo>
                      <a:pt x="186" y="0"/>
                      <a:pt x="184" y="3"/>
                      <a:pt x="184" y="5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121" y="3"/>
                      <a:pt x="118" y="0"/>
                      <a:pt x="116" y="0"/>
                    </a:cubicBezTo>
                    <a:cubicBezTo>
                      <a:pt x="113" y="0"/>
                      <a:pt x="111" y="3"/>
                      <a:pt x="111" y="5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44" y="10"/>
                      <a:pt x="34" y="19"/>
                      <a:pt x="34" y="3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115"/>
                      <a:pt x="15" y="115"/>
                      <a:pt x="15" y="115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7" y="117"/>
                      <a:pt x="38" y="118"/>
                      <a:pt x="39" y="119"/>
                    </a:cubicBezTo>
                    <a:cubicBezTo>
                      <a:pt x="18" y="119"/>
                      <a:pt x="18" y="119"/>
                      <a:pt x="18" y="119"/>
                    </a:cubicBezTo>
                    <a:cubicBezTo>
                      <a:pt x="18" y="118"/>
                      <a:pt x="17" y="117"/>
                      <a:pt x="15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1" y="117"/>
                      <a:pt x="0" y="118"/>
                      <a:pt x="0" y="12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8"/>
                      <a:pt x="1" y="139"/>
                      <a:pt x="3" y="13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7" y="139"/>
                      <a:pt x="18" y="138"/>
                      <a:pt x="18" y="136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3" y="143"/>
                      <a:pt x="47" y="150"/>
                      <a:pt x="53" y="153"/>
                    </a:cubicBezTo>
                    <a:cubicBezTo>
                      <a:pt x="53" y="145"/>
                      <a:pt x="60" y="132"/>
                      <a:pt x="67" y="127"/>
                    </a:cubicBezTo>
                    <a:cubicBezTo>
                      <a:pt x="267" y="127"/>
                      <a:pt x="267" y="127"/>
                      <a:pt x="267" y="127"/>
                    </a:cubicBezTo>
                    <a:cubicBezTo>
                      <a:pt x="369" y="156"/>
                      <a:pt x="369" y="156"/>
                      <a:pt x="369" y="156"/>
                    </a:cubicBezTo>
                    <a:cubicBezTo>
                      <a:pt x="466" y="156"/>
                      <a:pt x="466" y="156"/>
                      <a:pt x="466" y="156"/>
                    </a:cubicBezTo>
                    <a:cubicBezTo>
                      <a:pt x="569" y="127"/>
                      <a:pt x="569" y="127"/>
                      <a:pt x="569" y="127"/>
                    </a:cubicBezTo>
                    <a:cubicBezTo>
                      <a:pt x="773" y="127"/>
                      <a:pt x="773" y="127"/>
                      <a:pt x="773" y="127"/>
                    </a:cubicBezTo>
                    <a:cubicBezTo>
                      <a:pt x="780" y="132"/>
                      <a:pt x="787" y="145"/>
                      <a:pt x="788" y="153"/>
                    </a:cubicBezTo>
                    <a:cubicBezTo>
                      <a:pt x="793" y="150"/>
                      <a:pt x="797" y="143"/>
                      <a:pt x="797" y="136"/>
                    </a:cubicBezTo>
                    <a:cubicBezTo>
                      <a:pt x="822" y="136"/>
                      <a:pt x="822" y="136"/>
                      <a:pt x="822" y="136"/>
                    </a:cubicBezTo>
                    <a:cubicBezTo>
                      <a:pt x="822" y="138"/>
                      <a:pt x="823" y="139"/>
                      <a:pt x="825" y="139"/>
                    </a:cubicBezTo>
                    <a:cubicBezTo>
                      <a:pt x="837" y="139"/>
                      <a:pt x="837" y="139"/>
                      <a:pt x="837" y="139"/>
                    </a:cubicBezTo>
                    <a:cubicBezTo>
                      <a:pt x="839" y="139"/>
                      <a:pt x="840" y="138"/>
                      <a:pt x="840" y="136"/>
                    </a:cubicBezTo>
                    <a:cubicBezTo>
                      <a:pt x="840" y="120"/>
                      <a:pt x="840" y="120"/>
                      <a:pt x="840" y="120"/>
                    </a:cubicBezTo>
                    <a:cubicBezTo>
                      <a:pt x="840" y="118"/>
                      <a:pt x="839" y="117"/>
                      <a:pt x="837" y="117"/>
                    </a:cubicBezTo>
                    <a:close/>
                    <a:moveTo>
                      <a:pt x="42" y="26"/>
                    </a:moveTo>
                    <a:cubicBezTo>
                      <a:pt x="42" y="25"/>
                      <a:pt x="43" y="23"/>
                      <a:pt x="45" y="23"/>
                    </a:cubicBezTo>
                    <a:cubicBezTo>
                      <a:pt x="790" y="23"/>
                      <a:pt x="790" y="23"/>
                      <a:pt x="790" y="23"/>
                    </a:cubicBezTo>
                    <a:cubicBezTo>
                      <a:pt x="792" y="23"/>
                      <a:pt x="793" y="25"/>
                      <a:pt x="793" y="26"/>
                    </a:cubicBezTo>
                    <a:cubicBezTo>
                      <a:pt x="793" y="28"/>
                      <a:pt x="792" y="29"/>
                      <a:pt x="790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3" y="29"/>
                      <a:pt x="42" y="28"/>
                      <a:pt x="42" y="26"/>
                    </a:cubicBezTo>
                    <a:close/>
                    <a:moveTo>
                      <a:pt x="753" y="121"/>
                    </a:moveTo>
                    <a:cubicBezTo>
                      <a:pt x="82" y="121"/>
                      <a:pt x="82" y="121"/>
                      <a:pt x="82" y="121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753" y="115"/>
                      <a:pt x="753" y="115"/>
                      <a:pt x="753" y="115"/>
                    </a:cubicBezTo>
                    <a:lnTo>
                      <a:pt x="753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32"/>
              <p:cNvSpPr>
                <a:spLocks noChangeArrowheads="1"/>
              </p:cNvSpPr>
              <p:nvPr/>
            </p:nvSpPr>
            <p:spPr bwMode="auto">
              <a:xfrm>
                <a:off x="1383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33"/>
              <p:cNvSpPr>
                <a:spLocks noChangeArrowheads="1"/>
              </p:cNvSpPr>
              <p:nvPr/>
            </p:nvSpPr>
            <p:spPr bwMode="auto">
              <a:xfrm>
                <a:off x="1544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34"/>
              <p:cNvSpPr>
                <a:spLocks noChangeArrowheads="1"/>
              </p:cNvSpPr>
              <p:nvPr/>
            </p:nvSpPr>
            <p:spPr bwMode="auto">
              <a:xfrm>
                <a:off x="1705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auto">
              <a:xfrm>
                <a:off x="1613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6"/>
              <p:cNvSpPr>
                <a:spLocks/>
              </p:cNvSpPr>
              <p:nvPr/>
            </p:nvSpPr>
            <p:spPr bwMode="auto">
              <a:xfrm>
                <a:off x="1452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7"/>
              <p:cNvSpPr>
                <a:spLocks/>
              </p:cNvSpPr>
              <p:nvPr/>
            </p:nvSpPr>
            <p:spPr bwMode="auto">
              <a:xfrm>
                <a:off x="1348" y="4694"/>
                <a:ext cx="57" cy="48"/>
              </a:xfrm>
              <a:custGeom>
                <a:avLst/>
                <a:gdLst>
                  <a:gd name="T0" fmla="*/ 24 w 24"/>
                  <a:gd name="T1" fmla="*/ 0 h 20"/>
                  <a:gd name="T2" fmla="*/ 0 w 24"/>
                  <a:gd name="T3" fmla="*/ 0 h 20"/>
                  <a:gd name="T4" fmla="*/ 0 w 24"/>
                  <a:gd name="T5" fmla="*/ 3 h 20"/>
                  <a:gd name="T6" fmla="*/ 9 w 24"/>
                  <a:gd name="T7" fmla="*/ 20 h 20"/>
                  <a:gd name="T8" fmla="*/ 24 w 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10"/>
                      <a:pt x="4" y="16"/>
                      <a:pt x="9" y="20"/>
                    </a:cubicBezTo>
                    <a:cubicBezTo>
                      <a:pt x="10" y="11"/>
                      <a:pt x="16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38"/>
              <p:cNvSpPr>
                <a:spLocks noChangeArrowheads="1"/>
              </p:cNvSpPr>
              <p:nvPr/>
            </p:nvSpPr>
            <p:spPr bwMode="auto">
              <a:xfrm>
                <a:off x="109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9"/>
              <p:cNvSpPr>
                <a:spLocks noEditPoints="1"/>
              </p:cNvSpPr>
              <p:nvPr/>
            </p:nvSpPr>
            <p:spPr bwMode="auto">
              <a:xfrm>
                <a:off x="97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0"/>
              <p:cNvSpPr>
                <a:spLocks noChangeArrowheads="1"/>
              </p:cNvSpPr>
              <p:nvPr/>
            </p:nvSpPr>
            <p:spPr bwMode="auto">
              <a:xfrm>
                <a:off x="269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258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42"/>
              <p:cNvSpPr>
                <a:spLocks noChangeArrowheads="1"/>
              </p:cNvSpPr>
              <p:nvPr/>
            </p:nvSpPr>
            <p:spPr bwMode="auto">
              <a:xfrm>
                <a:off x="430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43"/>
              <p:cNvSpPr>
                <a:spLocks noEditPoints="1"/>
              </p:cNvSpPr>
              <p:nvPr/>
            </p:nvSpPr>
            <p:spPr bwMode="auto">
              <a:xfrm>
                <a:off x="416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44"/>
              <p:cNvSpPr>
                <a:spLocks noChangeArrowheads="1"/>
              </p:cNvSpPr>
              <p:nvPr/>
            </p:nvSpPr>
            <p:spPr bwMode="auto">
              <a:xfrm>
                <a:off x="1412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45"/>
              <p:cNvSpPr>
                <a:spLocks noEditPoints="1"/>
              </p:cNvSpPr>
              <p:nvPr/>
            </p:nvSpPr>
            <p:spPr bwMode="auto">
              <a:xfrm>
                <a:off x="1400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46"/>
              <p:cNvSpPr>
                <a:spLocks noChangeArrowheads="1"/>
              </p:cNvSpPr>
              <p:nvPr/>
            </p:nvSpPr>
            <p:spPr bwMode="auto">
              <a:xfrm>
                <a:off x="1573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47"/>
              <p:cNvSpPr>
                <a:spLocks noEditPoints="1"/>
              </p:cNvSpPr>
              <p:nvPr/>
            </p:nvSpPr>
            <p:spPr bwMode="auto">
              <a:xfrm>
                <a:off x="1561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48"/>
              <p:cNvSpPr>
                <a:spLocks noChangeArrowheads="1"/>
              </p:cNvSpPr>
              <p:nvPr/>
            </p:nvSpPr>
            <p:spPr bwMode="auto">
              <a:xfrm>
                <a:off x="1733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9"/>
              <p:cNvSpPr>
                <a:spLocks noEditPoints="1"/>
              </p:cNvSpPr>
              <p:nvPr/>
            </p:nvSpPr>
            <p:spPr bwMode="auto">
              <a:xfrm>
                <a:off x="1719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50"/>
              <p:cNvSpPr>
                <a:spLocks noChangeArrowheads="1"/>
              </p:cNvSpPr>
              <p:nvPr/>
            </p:nvSpPr>
            <p:spPr bwMode="auto">
              <a:xfrm>
                <a:off x="2114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51"/>
              <p:cNvSpPr>
                <a:spLocks noEditPoints="1"/>
              </p:cNvSpPr>
              <p:nvPr/>
            </p:nvSpPr>
            <p:spPr bwMode="auto">
              <a:xfrm>
                <a:off x="2100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52"/>
              <p:cNvSpPr>
                <a:spLocks noChangeArrowheads="1"/>
              </p:cNvSpPr>
              <p:nvPr/>
            </p:nvSpPr>
            <p:spPr bwMode="auto">
              <a:xfrm>
                <a:off x="2273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53"/>
              <p:cNvSpPr>
                <a:spLocks noEditPoints="1"/>
              </p:cNvSpPr>
              <p:nvPr/>
            </p:nvSpPr>
            <p:spPr bwMode="auto">
              <a:xfrm>
                <a:off x="2261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54"/>
              <p:cNvSpPr>
                <a:spLocks noChangeArrowheads="1"/>
              </p:cNvSpPr>
              <p:nvPr/>
            </p:nvSpPr>
            <p:spPr bwMode="auto">
              <a:xfrm>
                <a:off x="2433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5"/>
              <p:cNvSpPr>
                <a:spLocks noEditPoints="1"/>
              </p:cNvSpPr>
              <p:nvPr/>
            </p:nvSpPr>
            <p:spPr bwMode="auto">
              <a:xfrm>
                <a:off x="2419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56"/>
              <p:cNvSpPr>
                <a:spLocks noChangeArrowheads="1"/>
              </p:cNvSpPr>
              <p:nvPr/>
            </p:nvSpPr>
            <p:spPr bwMode="auto">
              <a:xfrm>
                <a:off x="3415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7"/>
              <p:cNvSpPr>
                <a:spLocks noEditPoints="1"/>
              </p:cNvSpPr>
              <p:nvPr/>
            </p:nvSpPr>
            <p:spPr bwMode="auto">
              <a:xfrm>
                <a:off x="3403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58"/>
              <p:cNvSpPr>
                <a:spLocks noChangeArrowheads="1"/>
              </p:cNvSpPr>
              <p:nvPr/>
            </p:nvSpPr>
            <p:spPr bwMode="auto">
              <a:xfrm>
                <a:off x="3576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9"/>
              <p:cNvSpPr>
                <a:spLocks noEditPoints="1"/>
              </p:cNvSpPr>
              <p:nvPr/>
            </p:nvSpPr>
            <p:spPr bwMode="auto">
              <a:xfrm>
                <a:off x="3562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60"/>
              <p:cNvSpPr>
                <a:spLocks noChangeArrowheads="1"/>
              </p:cNvSpPr>
              <p:nvPr/>
            </p:nvSpPr>
            <p:spPr bwMode="auto">
              <a:xfrm>
                <a:off x="3737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1"/>
              <p:cNvSpPr>
                <a:spLocks noEditPoints="1"/>
              </p:cNvSpPr>
              <p:nvPr/>
            </p:nvSpPr>
            <p:spPr bwMode="auto">
              <a:xfrm>
                <a:off x="3722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62"/>
              <p:cNvSpPr>
                <a:spLocks noChangeArrowheads="1"/>
              </p:cNvSpPr>
              <p:nvPr/>
            </p:nvSpPr>
            <p:spPr bwMode="auto">
              <a:xfrm>
                <a:off x="4120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"/>
              <p:cNvSpPr>
                <a:spLocks noEditPoints="1"/>
              </p:cNvSpPr>
              <p:nvPr/>
            </p:nvSpPr>
            <p:spPr bwMode="auto">
              <a:xfrm>
                <a:off x="4106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64"/>
              <p:cNvSpPr>
                <a:spLocks noChangeArrowheads="1"/>
              </p:cNvSpPr>
              <p:nvPr/>
            </p:nvSpPr>
            <p:spPr bwMode="auto">
              <a:xfrm>
                <a:off x="4278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5"/>
              <p:cNvSpPr>
                <a:spLocks noEditPoints="1"/>
              </p:cNvSpPr>
              <p:nvPr/>
            </p:nvSpPr>
            <p:spPr bwMode="auto">
              <a:xfrm>
                <a:off x="4266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66"/>
              <p:cNvSpPr>
                <a:spLocks noChangeArrowheads="1"/>
              </p:cNvSpPr>
              <p:nvPr/>
            </p:nvSpPr>
            <p:spPr bwMode="auto">
              <a:xfrm>
                <a:off x="4437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7"/>
              <p:cNvSpPr>
                <a:spLocks noEditPoints="1"/>
              </p:cNvSpPr>
              <p:nvPr/>
            </p:nvSpPr>
            <p:spPr bwMode="auto">
              <a:xfrm>
                <a:off x="4425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68"/>
              <p:cNvSpPr>
                <a:spLocks noChangeArrowheads="1"/>
              </p:cNvSpPr>
              <p:nvPr/>
            </p:nvSpPr>
            <p:spPr bwMode="auto">
              <a:xfrm>
                <a:off x="5146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9"/>
              <p:cNvSpPr>
                <a:spLocks noEditPoints="1"/>
              </p:cNvSpPr>
              <p:nvPr/>
            </p:nvSpPr>
            <p:spPr bwMode="auto">
              <a:xfrm>
                <a:off x="5134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70"/>
              <p:cNvSpPr>
                <a:spLocks noChangeArrowheads="1"/>
              </p:cNvSpPr>
              <p:nvPr/>
            </p:nvSpPr>
            <p:spPr bwMode="auto">
              <a:xfrm>
                <a:off x="5305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1"/>
              <p:cNvSpPr>
                <a:spLocks noEditPoints="1"/>
              </p:cNvSpPr>
              <p:nvPr/>
            </p:nvSpPr>
            <p:spPr bwMode="auto">
              <a:xfrm>
                <a:off x="5290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72"/>
              <p:cNvSpPr>
                <a:spLocks noChangeArrowheads="1"/>
              </p:cNvSpPr>
              <p:nvPr/>
            </p:nvSpPr>
            <p:spPr bwMode="auto">
              <a:xfrm>
                <a:off x="5463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3"/>
              <p:cNvSpPr>
                <a:spLocks noEditPoints="1"/>
              </p:cNvSpPr>
              <p:nvPr/>
            </p:nvSpPr>
            <p:spPr bwMode="auto">
              <a:xfrm>
                <a:off x="5451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 flipH="1">
              <a:off x="13103716" y="3301319"/>
              <a:ext cx="425547" cy="0"/>
            </a:xfrm>
            <a:prstGeom prst="straightConnector1">
              <a:avLst/>
            </a:prstGeom>
            <a:ln w="57150" cap="sq" cmpd="sng">
              <a:solidFill>
                <a:schemeClr val="bg1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9344532" y="2764598"/>
            <a:ext cx="5939773" cy="631451"/>
            <a:chOff x="5002769" y="3169912"/>
            <a:chExt cx="5939773" cy="631451"/>
          </a:xfrm>
        </p:grpSpPr>
        <p:grpSp>
          <p:nvGrpSpPr>
            <p:cNvPr id="82" name="Group 4"/>
            <p:cNvGrpSpPr>
              <a:grpSpLocks noChangeAspect="1"/>
            </p:cNvGrpSpPr>
            <p:nvPr/>
          </p:nvGrpSpPr>
          <p:grpSpPr bwMode="auto">
            <a:xfrm flipH="1">
              <a:off x="5439473" y="3169912"/>
              <a:ext cx="5503069" cy="631451"/>
              <a:chOff x="1946" y="4362"/>
              <a:chExt cx="3730" cy="428"/>
            </a:xfrm>
            <a:solidFill>
              <a:schemeClr val="tx2"/>
            </a:solidFill>
          </p:grpSpPr>
          <p:sp>
            <p:nvSpPr>
              <p:cNvPr id="83" name="Oval 5"/>
              <p:cNvSpPr>
                <a:spLocks noChangeArrowheads="1"/>
              </p:cNvSpPr>
              <p:nvPr/>
            </p:nvSpPr>
            <p:spPr bwMode="auto">
              <a:xfrm>
                <a:off x="4091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6"/>
              <p:cNvSpPr>
                <a:spLocks noChangeArrowheads="1"/>
              </p:cNvSpPr>
              <p:nvPr/>
            </p:nvSpPr>
            <p:spPr bwMode="auto">
              <a:xfrm>
                <a:off x="4250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7"/>
              <p:cNvSpPr>
                <a:spLocks noChangeArrowheads="1"/>
              </p:cNvSpPr>
              <p:nvPr/>
            </p:nvSpPr>
            <p:spPr bwMode="auto">
              <a:xfrm>
                <a:off x="4408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8"/>
              <p:cNvSpPr>
                <a:spLocks noChangeArrowheads="1"/>
              </p:cNvSpPr>
              <p:nvPr/>
            </p:nvSpPr>
            <p:spPr bwMode="auto">
              <a:xfrm>
                <a:off x="5118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9"/>
              <p:cNvSpPr>
                <a:spLocks noChangeArrowheads="1"/>
              </p:cNvSpPr>
              <p:nvPr/>
            </p:nvSpPr>
            <p:spPr bwMode="auto">
              <a:xfrm>
                <a:off x="5276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10"/>
              <p:cNvSpPr>
                <a:spLocks noChangeArrowheads="1"/>
              </p:cNvSpPr>
              <p:nvPr/>
            </p:nvSpPr>
            <p:spPr bwMode="auto">
              <a:xfrm>
                <a:off x="5435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1"/>
              <p:cNvSpPr>
                <a:spLocks noEditPoints="1"/>
              </p:cNvSpPr>
              <p:nvPr/>
            </p:nvSpPr>
            <p:spPr bwMode="auto">
              <a:xfrm>
                <a:off x="3947" y="4408"/>
                <a:ext cx="1729" cy="360"/>
              </a:xfrm>
              <a:custGeom>
                <a:avLst/>
                <a:gdLst>
                  <a:gd name="T0" fmla="*/ 718 w 731"/>
                  <a:gd name="T1" fmla="*/ 104 h 150"/>
                  <a:gd name="T2" fmla="*/ 708 w 731"/>
                  <a:gd name="T3" fmla="*/ 106 h 150"/>
                  <a:gd name="T4" fmla="*/ 704 w 731"/>
                  <a:gd name="T5" fmla="*/ 68 h 150"/>
                  <a:gd name="T6" fmla="*/ 691 w 731"/>
                  <a:gd name="T7" fmla="*/ 98 h 150"/>
                  <a:gd name="T8" fmla="*/ 653 w 731"/>
                  <a:gd name="T9" fmla="*/ 35 h 150"/>
                  <a:gd name="T10" fmla="*/ 646 w 731"/>
                  <a:gd name="T11" fmla="*/ 6 h 150"/>
                  <a:gd name="T12" fmla="*/ 612 w 731"/>
                  <a:gd name="T13" fmla="*/ 5 h 150"/>
                  <a:gd name="T14" fmla="*/ 590 w 731"/>
                  <a:gd name="T15" fmla="*/ 0 h 150"/>
                  <a:gd name="T16" fmla="*/ 584 w 731"/>
                  <a:gd name="T17" fmla="*/ 6 h 150"/>
                  <a:gd name="T18" fmla="*/ 385 w 731"/>
                  <a:gd name="T19" fmla="*/ 14 h 150"/>
                  <a:gd name="T20" fmla="*/ 340 w 731"/>
                  <a:gd name="T21" fmla="*/ 11 h 150"/>
                  <a:gd name="T22" fmla="*/ 308 w 731"/>
                  <a:gd name="T23" fmla="*/ 4 h 150"/>
                  <a:gd name="T24" fmla="*/ 302 w 731"/>
                  <a:gd name="T25" fmla="*/ 14 h 150"/>
                  <a:gd name="T26" fmla="*/ 265 w 731"/>
                  <a:gd name="T27" fmla="*/ 6 h 150"/>
                  <a:gd name="T28" fmla="*/ 241 w 731"/>
                  <a:gd name="T29" fmla="*/ 14 h 150"/>
                  <a:gd name="T30" fmla="*/ 205 w 731"/>
                  <a:gd name="T31" fmla="*/ 6 h 150"/>
                  <a:gd name="T32" fmla="*/ 53 w 731"/>
                  <a:gd name="T33" fmla="*/ 14 h 150"/>
                  <a:gd name="T34" fmla="*/ 45 w 731"/>
                  <a:gd name="T35" fmla="*/ 96 h 150"/>
                  <a:gd name="T36" fmla="*/ 30 w 731"/>
                  <a:gd name="T37" fmla="*/ 106 h 150"/>
                  <a:gd name="T38" fmla="*/ 13 w 731"/>
                  <a:gd name="T39" fmla="*/ 104 h 150"/>
                  <a:gd name="T40" fmla="*/ 0 w 731"/>
                  <a:gd name="T41" fmla="*/ 107 h 150"/>
                  <a:gd name="T42" fmla="*/ 2 w 731"/>
                  <a:gd name="T43" fmla="*/ 122 h 150"/>
                  <a:gd name="T44" fmla="*/ 15 w 731"/>
                  <a:gd name="T45" fmla="*/ 120 h 150"/>
                  <a:gd name="T46" fmla="*/ 39 w 731"/>
                  <a:gd name="T47" fmla="*/ 130 h 150"/>
                  <a:gd name="T48" fmla="*/ 79 w 731"/>
                  <a:gd name="T49" fmla="*/ 116 h 150"/>
                  <a:gd name="T50" fmla="*/ 123 w 731"/>
                  <a:gd name="T51" fmla="*/ 136 h 150"/>
                  <a:gd name="T52" fmla="*/ 170 w 731"/>
                  <a:gd name="T53" fmla="*/ 136 h 150"/>
                  <a:gd name="T54" fmla="*/ 214 w 731"/>
                  <a:gd name="T55" fmla="*/ 116 h 150"/>
                  <a:gd name="T56" fmla="*/ 230 w 731"/>
                  <a:gd name="T57" fmla="*/ 106 h 150"/>
                  <a:gd name="T58" fmla="*/ 245 w 731"/>
                  <a:gd name="T59" fmla="*/ 150 h 150"/>
                  <a:gd name="T60" fmla="*/ 481 w 731"/>
                  <a:gd name="T61" fmla="*/ 106 h 150"/>
                  <a:gd name="T62" fmla="*/ 498 w 731"/>
                  <a:gd name="T63" fmla="*/ 123 h 150"/>
                  <a:gd name="T64" fmla="*/ 537 w 731"/>
                  <a:gd name="T65" fmla="*/ 136 h 150"/>
                  <a:gd name="T66" fmla="*/ 581 w 731"/>
                  <a:gd name="T67" fmla="*/ 116 h 150"/>
                  <a:gd name="T68" fmla="*/ 624 w 731"/>
                  <a:gd name="T69" fmla="*/ 136 h 150"/>
                  <a:gd name="T70" fmla="*/ 664 w 731"/>
                  <a:gd name="T71" fmla="*/ 123 h 150"/>
                  <a:gd name="T72" fmla="*/ 686 w 731"/>
                  <a:gd name="T73" fmla="*/ 132 h 150"/>
                  <a:gd name="T74" fmla="*/ 708 w 731"/>
                  <a:gd name="T75" fmla="*/ 120 h 150"/>
                  <a:gd name="T76" fmla="*/ 718 w 731"/>
                  <a:gd name="T77" fmla="*/ 122 h 150"/>
                  <a:gd name="T78" fmla="*/ 731 w 731"/>
                  <a:gd name="T79" fmla="*/ 120 h 150"/>
                  <a:gd name="T80" fmla="*/ 729 w 731"/>
                  <a:gd name="T81" fmla="*/ 104 h 150"/>
                  <a:gd name="T82" fmla="*/ 652 w 731"/>
                  <a:gd name="T83" fmla="*/ 40 h 150"/>
                  <a:gd name="T84" fmla="*/ 629 w 731"/>
                  <a:gd name="T85" fmla="*/ 19 h 150"/>
                  <a:gd name="T86" fmla="*/ 596 w 731"/>
                  <a:gd name="T87" fmla="*/ 19 h 150"/>
                  <a:gd name="T88" fmla="*/ 619 w 731"/>
                  <a:gd name="T89" fmla="*/ 40 h 150"/>
                  <a:gd name="T90" fmla="*/ 596 w 731"/>
                  <a:gd name="T91" fmla="*/ 19 h 150"/>
                  <a:gd name="T92" fmla="*/ 591 w 731"/>
                  <a:gd name="T93" fmla="*/ 19 h 150"/>
                  <a:gd name="T94" fmla="*/ 568 w 731"/>
                  <a:gd name="T95" fmla="*/ 40 h 150"/>
                  <a:gd name="T96" fmla="*/ 688 w 731"/>
                  <a:gd name="T97" fmla="*/ 94 h 150"/>
                  <a:gd name="T98" fmla="*/ 49 w 731"/>
                  <a:gd name="T99" fmla="*/ 89 h 150"/>
                  <a:gd name="T100" fmla="*/ 688 w 731"/>
                  <a:gd name="T101" fmla="*/ 9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31" h="150">
                    <a:moveTo>
                      <a:pt x="729" y="104"/>
                    </a:moveTo>
                    <a:cubicBezTo>
                      <a:pt x="718" y="104"/>
                      <a:pt x="718" y="104"/>
                      <a:pt x="718" y="104"/>
                    </a:cubicBezTo>
                    <a:cubicBezTo>
                      <a:pt x="717" y="104"/>
                      <a:pt x="716" y="105"/>
                      <a:pt x="716" y="106"/>
                    </a:cubicBezTo>
                    <a:cubicBezTo>
                      <a:pt x="708" y="106"/>
                      <a:pt x="708" y="106"/>
                      <a:pt x="708" y="106"/>
                    </a:cubicBezTo>
                    <a:cubicBezTo>
                      <a:pt x="708" y="68"/>
                      <a:pt x="708" y="68"/>
                      <a:pt x="708" y="68"/>
                    </a:cubicBezTo>
                    <a:cubicBezTo>
                      <a:pt x="704" y="68"/>
                      <a:pt x="704" y="68"/>
                      <a:pt x="704" y="68"/>
                    </a:cubicBezTo>
                    <a:cubicBezTo>
                      <a:pt x="701" y="100"/>
                      <a:pt x="701" y="100"/>
                      <a:pt x="701" y="100"/>
                    </a:cubicBezTo>
                    <a:cubicBezTo>
                      <a:pt x="691" y="98"/>
                      <a:pt x="691" y="98"/>
                      <a:pt x="691" y="98"/>
                    </a:cubicBezTo>
                    <a:cubicBezTo>
                      <a:pt x="691" y="43"/>
                      <a:pt x="691" y="43"/>
                      <a:pt x="691" y="43"/>
                    </a:cubicBezTo>
                    <a:cubicBezTo>
                      <a:pt x="691" y="36"/>
                      <a:pt x="653" y="35"/>
                      <a:pt x="653" y="35"/>
                    </a:cubicBezTo>
                    <a:cubicBezTo>
                      <a:pt x="646" y="14"/>
                      <a:pt x="646" y="14"/>
                      <a:pt x="646" y="14"/>
                    </a:cubicBezTo>
                    <a:cubicBezTo>
                      <a:pt x="646" y="6"/>
                      <a:pt x="646" y="6"/>
                      <a:pt x="646" y="6"/>
                    </a:cubicBezTo>
                    <a:cubicBezTo>
                      <a:pt x="612" y="6"/>
                      <a:pt x="612" y="6"/>
                      <a:pt x="612" y="6"/>
                    </a:cubicBezTo>
                    <a:cubicBezTo>
                      <a:pt x="612" y="5"/>
                      <a:pt x="612" y="5"/>
                      <a:pt x="612" y="5"/>
                    </a:cubicBezTo>
                    <a:cubicBezTo>
                      <a:pt x="612" y="2"/>
                      <a:pt x="610" y="0"/>
                      <a:pt x="606" y="0"/>
                    </a:cubicBezTo>
                    <a:cubicBezTo>
                      <a:pt x="590" y="0"/>
                      <a:pt x="590" y="0"/>
                      <a:pt x="590" y="0"/>
                    </a:cubicBezTo>
                    <a:cubicBezTo>
                      <a:pt x="587" y="0"/>
                      <a:pt x="584" y="2"/>
                      <a:pt x="584" y="5"/>
                    </a:cubicBezTo>
                    <a:cubicBezTo>
                      <a:pt x="584" y="6"/>
                      <a:pt x="584" y="6"/>
                      <a:pt x="584" y="6"/>
                    </a:cubicBezTo>
                    <a:cubicBezTo>
                      <a:pt x="385" y="6"/>
                      <a:pt x="385" y="6"/>
                      <a:pt x="385" y="6"/>
                    </a:cubicBezTo>
                    <a:cubicBezTo>
                      <a:pt x="385" y="14"/>
                      <a:pt x="385" y="14"/>
                      <a:pt x="385" y="14"/>
                    </a:cubicBezTo>
                    <a:cubicBezTo>
                      <a:pt x="339" y="14"/>
                      <a:pt x="339" y="14"/>
                      <a:pt x="339" y="14"/>
                    </a:cubicBezTo>
                    <a:cubicBezTo>
                      <a:pt x="339" y="13"/>
                      <a:pt x="340" y="12"/>
                      <a:pt x="340" y="11"/>
                    </a:cubicBezTo>
                    <a:cubicBezTo>
                      <a:pt x="340" y="7"/>
                      <a:pt x="337" y="4"/>
                      <a:pt x="333" y="4"/>
                    </a:cubicBezTo>
                    <a:cubicBezTo>
                      <a:pt x="308" y="4"/>
                      <a:pt x="308" y="4"/>
                      <a:pt x="308" y="4"/>
                    </a:cubicBezTo>
                    <a:cubicBezTo>
                      <a:pt x="304" y="4"/>
                      <a:pt x="301" y="7"/>
                      <a:pt x="301" y="11"/>
                    </a:cubicBezTo>
                    <a:cubicBezTo>
                      <a:pt x="301" y="12"/>
                      <a:pt x="301" y="13"/>
                      <a:pt x="302" y="14"/>
                    </a:cubicBezTo>
                    <a:cubicBezTo>
                      <a:pt x="265" y="14"/>
                      <a:pt x="265" y="14"/>
                      <a:pt x="265" y="14"/>
                    </a:cubicBezTo>
                    <a:cubicBezTo>
                      <a:pt x="265" y="6"/>
                      <a:pt x="265" y="6"/>
                      <a:pt x="265" y="6"/>
                    </a:cubicBezTo>
                    <a:cubicBezTo>
                      <a:pt x="241" y="6"/>
                      <a:pt x="241" y="6"/>
                      <a:pt x="241" y="6"/>
                    </a:cubicBezTo>
                    <a:cubicBezTo>
                      <a:pt x="241" y="14"/>
                      <a:pt x="241" y="14"/>
                      <a:pt x="241" y="14"/>
                    </a:cubicBezTo>
                    <a:cubicBezTo>
                      <a:pt x="205" y="14"/>
                      <a:pt x="205" y="14"/>
                      <a:pt x="205" y="14"/>
                    </a:cubicBezTo>
                    <a:cubicBezTo>
                      <a:pt x="205" y="6"/>
                      <a:pt x="205" y="6"/>
                      <a:pt x="205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5"/>
                      <a:pt x="14" y="104"/>
                      <a:pt x="13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1" y="104"/>
                      <a:pt x="0" y="105"/>
                      <a:pt x="0" y="107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1"/>
                      <a:pt x="1" y="122"/>
                      <a:pt x="2" y="122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4" y="122"/>
                      <a:pt x="15" y="121"/>
                      <a:pt x="1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8" y="119"/>
                      <a:pt x="73" y="116"/>
                      <a:pt x="79" y="116"/>
                    </a:cubicBezTo>
                    <a:cubicBezTo>
                      <a:pt x="91" y="116"/>
                      <a:pt x="101" y="125"/>
                      <a:pt x="103" y="136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5" y="125"/>
                      <a:pt x="135" y="116"/>
                      <a:pt x="147" y="116"/>
                    </a:cubicBezTo>
                    <a:cubicBezTo>
                      <a:pt x="158" y="116"/>
                      <a:pt x="168" y="125"/>
                      <a:pt x="170" y="136"/>
                    </a:cubicBezTo>
                    <a:cubicBezTo>
                      <a:pt x="190" y="136"/>
                      <a:pt x="190" y="136"/>
                      <a:pt x="190" y="136"/>
                    </a:cubicBezTo>
                    <a:cubicBezTo>
                      <a:pt x="192" y="125"/>
                      <a:pt x="202" y="116"/>
                      <a:pt x="214" y="116"/>
                    </a:cubicBezTo>
                    <a:cubicBezTo>
                      <a:pt x="220" y="116"/>
                      <a:pt x="225" y="119"/>
                      <a:pt x="230" y="123"/>
                    </a:cubicBezTo>
                    <a:cubicBezTo>
                      <a:pt x="230" y="106"/>
                      <a:pt x="230" y="106"/>
                      <a:pt x="230" y="106"/>
                    </a:cubicBezTo>
                    <a:cubicBezTo>
                      <a:pt x="245" y="106"/>
                      <a:pt x="245" y="106"/>
                      <a:pt x="245" y="106"/>
                    </a:cubicBezTo>
                    <a:cubicBezTo>
                      <a:pt x="245" y="150"/>
                      <a:pt x="245" y="150"/>
                      <a:pt x="245" y="150"/>
                    </a:cubicBezTo>
                    <a:cubicBezTo>
                      <a:pt x="481" y="150"/>
                      <a:pt x="481" y="150"/>
                      <a:pt x="481" y="150"/>
                    </a:cubicBezTo>
                    <a:cubicBezTo>
                      <a:pt x="481" y="106"/>
                      <a:pt x="481" y="106"/>
                      <a:pt x="481" y="106"/>
                    </a:cubicBezTo>
                    <a:cubicBezTo>
                      <a:pt x="498" y="106"/>
                      <a:pt x="498" y="106"/>
                      <a:pt x="498" y="106"/>
                    </a:cubicBezTo>
                    <a:cubicBezTo>
                      <a:pt x="498" y="123"/>
                      <a:pt x="498" y="123"/>
                      <a:pt x="498" y="123"/>
                    </a:cubicBezTo>
                    <a:cubicBezTo>
                      <a:pt x="502" y="119"/>
                      <a:pt x="507" y="116"/>
                      <a:pt x="514" y="116"/>
                    </a:cubicBezTo>
                    <a:cubicBezTo>
                      <a:pt x="525" y="116"/>
                      <a:pt x="535" y="125"/>
                      <a:pt x="537" y="136"/>
                    </a:cubicBezTo>
                    <a:cubicBezTo>
                      <a:pt x="557" y="136"/>
                      <a:pt x="557" y="136"/>
                      <a:pt x="557" y="136"/>
                    </a:cubicBezTo>
                    <a:cubicBezTo>
                      <a:pt x="559" y="125"/>
                      <a:pt x="569" y="116"/>
                      <a:pt x="581" y="116"/>
                    </a:cubicBezTo>
                    <a:cubicBezTo>
                      <a:pt x="593" y="116"/>
                      <a:pt x="603" y="125"/>
                      <a:pt x="605" y="136"/>
                    </a:cubicBezTo>
                    <a:cubicBezTo>
                      <a:pt x="624" y="136"/>
                      <a:pt x="624" y="136"/>
                      <a:pt x="624" y="136"/>
                    </a:cubicBezTo>
                    <a:cubicBezTo>
                      <a:pt x="626" y="125"/>
                      <a:pt x="636" y="116"/>
                      <a:pt x="648" y="116"/>
                    </a:cubicBezTo>
                    <a:cubicBezTo>
                      <a:pt x="654" y="116"/>
                      <a:pt x="660" y="119"/>
                      <a:pt x="664" y="123"/>
                    </a:cubicBezTo>
                    <a:cubicBezTo>
                      <a:pt x="664" y="117"/>
                      <a:pt x="664" y="117"/>
                      <a:pt x="664" y="117"/>
                    </a:cubicBezTo>
                    <a:cubicBezTo>
                      <a:pt x="686" y="132"/>
                      <a:pt x="686" y="132"/>
                      <a:pt x="686" y="132"/>
                    </a:cubicBezTo>
                    <a:cubicBezTo>
                      <a:pt x="708" y="132"/>
                      <a:pt x="708" y="132"/>
                      <a:pt x="708" y="132"/>
                    </a:cubicBezTo>
                    <a:cubicBezTo>
                      <a:pt x="708" y="120"/>
                      <a:pt x="708" y="120"/>
                      <a:pt x="708" y="120"/>
                    </a:cubicBezTo>
                    <a:cubicBezTo>
                      <a:pt x="716" y="120"/>
                      <a:pt x="716" y="120"/>
                      <a:pt x="716" y="120"/>
                    </a:cubicBezTo>
                    <a:cubicBezTo>
                      <a:pt x="716" y="121"/>
                      <a:pt x="717" y="122"/>
                      <a:pt x="718" y="122"/>
                    </a:cubicBezTo>
                    <a:cubicBezTo>
                      <a:pt x="729" y="122"/>
                      <a:pt x="729" y="122"/>
                      <a:pt x="729" y="122"/>
                    </a:cubicBezTo>
                    <a:cubicBezTo>
                      <a:pt x="730" y="122"/>
                      <a:pt x="731" y="121"/>
                      <a:pt x="731" y="120"/>
                    </a:cubicBezTo>
                    <a:cubicBezTo>
                      <a:pt x="731" y="107"/>
                      <a:pt x="731" y="107"/>
                      <a:pt x="731" y="107"/>
                    </a:cubicBezTo>
                    <a:cubicBezTo>
                      <a:pt x="731" y="105"/>
                      <a:pt x="730" y="104"/>
                      <a:pt x="729" y="104"/>
                    </a:cubicBezTo>
                    <a:close/>
                    <a:moveTo>
                      <a:pt x="643" y="19"/>
                    </a:moveTo>
                    <a:cubicBezTo>
                      <a:pt x="652" y="40"/>
                      <a:pt x="652" y="40"/>
                      <a:pt x="652" y="40"/>
                    </a:cubicBezTo>
                    <a:cubicBezTo>
                      <a:pt x="638" y="40"/>
                      <a:pt x="638" y="40"/>
                      <a:pt x="638" y="40"/>
                    </a:cubicBezTo>
                    <a:cubicBezTo>
                      <a:pt x="629" y="19"/>
                      <a:pt x="629" y="19"/>
                      <a:pt x="629" y="19"/>
                    </a:cubicBezTo>
                    <a:lnTo>
                      <a:pt x="643" y="19"/>
                    </a:lnTo>
                    <a:close/>
                    <a:moveTo>
                      <a:pt x="596" y="19"/>
                    </a:moveTo>
                    <a:cubicBezTo>
                      <a:pt x="619" y="19"/>
                      <a:pt x="619" y="19"/>
                      <a:pt x="619" y="19"/>
                    </a:cubicBezTo>
                    <a:cubicBezTo>
                      <a:pt x="619" y="40"/>
                      <a:pt x="619" y="40"/>
                      <a:pt x="619" y="40"/>
                    </a:cubicBezTo>
                    <a:cubicBezTo>
                      <a:pt x="596" y="40"/>
                      <a:pt x="596" y="40"/>
                      <a:pt x="596" y="40"/>
                    </a:cubicBezTo>
                    <a:lnTo>
                      <a:pt x="596" y="19"/>
                    </a:lnTo>
                    <a:close/>
                    <a:moveTo>
                      <a:pt x="568" y="19"/>
                    </a:moveTo>
                    <a:cubicBezTo>
                      <a:pt x="591" y="19"/>
                      <a:pt x="591" y="19"/>
                      <a:pt x="591" y="19"/>
                    </a:cubicBezTo>
                    <a:cubicBezTo>
                      <a:pt x="591" y="40"/>
                      <a:pt x="591" y="40"/>
                      <a:pt x="591" y="40"/>
                    </a:cubicBezTo>
                    <a:cubicBezTo>
                      <a:pt x="568" y="40"/>
                      <a:pt x="568" y="40"/>
                      <a:pt x="568" y="40"/>
                    </a:cubicBezTo>
                    <a:lnTo>
                      <a:pt x="568" y="19"/>
                    </a:lnTo>
                    <a:close/>
                    <a:moveTo>
                      <a:pt x="688" y="94"/>
                    </a:move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688" y="89"/>
                      <a:pt x="688" y="89"/>
                      <a:pt x="688" y="89"/>
                    </a:cubicBezTo>
                    <a:lnTo>
                      <a:pt x="688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12"/>
              <p:cNvSpPr>
                <a:spLocks noChangeArrowheads="1"/>
              </p:cNvSpPr>
              <p:nvPr/>
            </p:nvSpPr>
            <p:spPr bwMode="auto">
              <a:xfrm>
                <a:off x="2405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13"/>
              <p:cNvSpPr>
                <a:spLocks noChangeArrowheads="1"/>
              </p:cNvSpPr>
              <p:nvPr/>
            </p:nvSpPr>
            <p:spPr bwMode="auto">
              <a:xfrm>
                <a:off x="2244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14"/>
              <p:cNvSpPr>
                <a:spLocks noChangeArrowheads="1"/>
              </p:cNvSpPr>
              <p:nvPr/>
            </p:nvSpPr>
            <p:spPr bwMode="auto">
              <a:xfrm>
                <a:off x="2083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5"/>
              <p:cNvSpPr>
                <a:spLocks/>
              </p:cNvSpPr>
              <p:nvPr/>
            </p:nvSpPr>
            <p:spPr bwMode="auto">
              <a:xfrm>
                <a:off x="2152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6"/>
              <p:cNvSpPr>
                <a:spLocks/>
              </p:cNvSpPr>
              <p:nvPr/>
            </p:nvSpPr>
            <p:spPr bwMode="auto">
              <a:xfrm>
                <a:off x="2313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7"/>
              <p:cNvSpPr>
                <a:spLocks/>
              </p:cNvSpPr>
              <p:nvPr/>
            </p:nvSpPr>
            <p:spPr bwMode="auto">
              <a:xfrm>
                <a:off x="2471" y="4694"/>
                <a:ext cx="57" cy="48"/>
              </a:xfrm>
              <a:custGeom>
                <a:avLst/>
                <a:gdLst>
                  <a:gd name="T0" fmla="*/ 0 w 24"/>
                  <a:gd name="T1" fmla="*/ 0 h 20"/>
                  <a:gd name="T2" fmla="*/ 15 w 24"/>
                  <a:gd name="T3" fmla="*/ 20 h 20"/>
                  <a:gd name="T4" fmla="*/ 24 w 24"/>
                  <a:gd name="T5" fmla="*/ 3 h 20"/>
                  <a:gd name="T6" fmla="*/ 24 w 24"/>
                  <a:gd name="T7" fmla="*/ 0 h 20"/>
                  <a:gd name="T8" fmla="*/ 0 w 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0" y="0"/>
                    </a:moveTo>
                    <a:cubicBezTo>
                      <a:pt x="8" y="3"/>
                      <a:pt x="14" y="11"/>
                      <a:pt x="15" y="20"/>
                    </a:cubicBezTo>
                    <a:cubicBezTo>
                      <a:pt x="20" y="16"/>
                      <a:pt x="24" y="10"/>
                      <a:pt x="24" y="3"/>
                    </a:cubicBezTo>
                    <a:cubicBezTo>
                      <a:pt x="24" y="2"/>
                      <a:pt x="24" y="1"/>
                      <a:pt x="2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8"/>
              <p:cNvSpPr>
                <a:spLocks noEditPoints="1"/>
              </p:cNvSpPr>
              <p:nvPr/>
            </p:nvSpPr>
            <p:spPr bwMode="auto">
              <a:xfrm>
                <a:off x="1946" y="4362"/>
                <a:ext cx="1987" cy="387"/>
              </a:xfrm>
              <a:custGeom>
                <a:avLst/>
                <a:gdLst>
                  <a:gd name="T0" fmla="*/ 825 w 840"/>
                  <a:gd name="T1" fmla="*/ 122 h 161"/>
                  <a:gd name="T2" fmla="*/ 796 w 840"/>
                  <a:gd name="T3" fmla="*/ 124 h 161"/>
                  <a:gd name="T4" fmla="*/ 814 w 840"/>
                  <a:gd name="T5" fmla="*/ 120 h 161"/>
                  <a:gd name="T6" fmla="*/ 801 w 840"/>
                  <a:gd name="T7" fmla="*/ 45 h 161"/>
                  <a:gd name="T8" fmla="*/ 779 w 840"/>
                  <a:gd name="T9" fmla="*/ 15 h 161"/>
                  <a:gd name="T10" fmla="*/ 730 w 840"/>
                  <a:gd name="T11" fmla="*/ 8 h 161"/>
                  <a:gd name="T12" fmla="*/ 748 w 840"/>
                  <a:gd name="T13" fmla="*/ 4 h 161"/>
                  <a:gd name="T14" fmla="*/ 82 w 840"/>
                  <a:gd name="T15" fmla="*/ 0 h 161"/>
                  <a:gd name="T16" fmla="*/ 82 w 840"/>
                  <a:gd name="T17" fmla="*/ 8 h 161"/>
                  <a:gd name="T18" fmla="*/ 87 w 840"/>
                  <a:gd name="T19" fmla="*/ 15 h 161"/>
                  <a:gd name="T20" fmla="*/ 34 w 840"/>
                  <a:gd name="T21" fmla="*/ 35 h 161"/>
                  <a:gd name="T22" fmla="*/ 15 w 840"/>
                  <a:gd name="T23" fmla="*/ 45 h 161"/>
                  <a:gd name="T24" fmla="*/ 36 w 840"/>
                  <a:gd name="T25" fmla="*/ 120 h 161"/>
                  <a:gd name="T26" fmla="*/ 18 w 840"/>
                  <a:gd name="T27" fmla="*/ 124 h 161"/>
                  <a:gd name="T28" fmla="*/ 3 w 840"/>
                  <a:gd name="T29" fmla="*/ 122 h 161"/>
                  <a:gd name="T30" fmla="*/ 0 w 840"/>
                  <a:gd name="T31" fmla="*/ 141 h 161"/>
                  <a:gd name="T32" fmla="*/ 15 w 840"/>
                  <a:gd name="T33" fmla="*/ 144 h 161"/>
                  <a:gd name="T34" fmla="*/ 43 w 840"/>
                  <a:gd name="T35" fmla="*/ 141 h 161"/>
                  <a:gd name="T36" fmla="*/ 67 w 840"/>
                  <a:gd name="T37" fmla="*/ 132 h 161"/>
                  <a:gd name="T38" fmla="*/ 369 w 840"/>
                  <a:gd name="T39" fmla="*/ 161 h 161"/>
                  <a:gd name="T40" fmla="*/ 568 w 840"/>
                  <a:gd name="T41" fmla="*/ 132 h 161"/>
                  <a:gd name="T42" fmla="*/ 787 w 840"/>
                  <a:gd name="T43" fmla="*/ 158 h 161"/>
                  <a:gd name="T44" fmla="*/ 822 w 840"/>
                  <a:gd name="T45" fmla="*/ 141 h 161"/>
                  <a:gd name="T46" fmla="*/ 837 w 840"/>
                  <a:gd name="T47" fmla="*/ 144 h 161"/>
                  <a:gd name="T48" fmla="*/ 840 w 840"/>
                  <a:gd name="T49" fmla="*/ 125 h 161"/>
                  <a:gd name="T50" fmla="*/ 667 w 840"/>
                  <a:gd name="T51" fmla="*/ 8 h 161"/>
                  <a:gd name="T52" fmla="*/ 722 w 840"/>
                  <a:gd name="T53" fmla="*/ 15 h 161"/>
                  <a:gd name="T54" fmla="*/ 667 w 840"/>
                  <a:gd name="T55" fmla="*/ 8 h 161"/>
                  <a:gd name="T56" fmla="*/ 658 w 840"/>
                  <a:gd name="T57" fmla="*/ 8 h 161"/>
                  <a:gd name="T58" fmla="*/ 603 w 840"/>
                  <a:gd name="T59" fmla="*/ 15 h 161"/>
                  <a:gd name="T60" fmla="*/ 540 w 840"/>
                  <a:gd name="T61" fmla="*/ 8 h 161"/>
                  <a:gd name="T62" fmla="*/ 595 w 840"/>
                  <a:gd name="T63" fmla="*/ 15 h 161"/>
                  <a:gd name="T64" fmla="*/ 540 w 840"/>
                  <a:gd name="T65" fmla="*/ 8 h 161"/>
                  <a:gd name="T66" fmla="*/ 531 w 840"/>
                  <a:gd name="T67" fmla="*/ 8 h 161"/>
                  <a:gd name="T68" fmla="*/ 476 w 840"/>
                  <a:gd name="T69" fmla="*/ 15 h 161"/>
                  <a:gd name="T70" fmla="*/ 413 w 840"/>
                  <a:gd name="T71" fmla="*/ 8 h 161"/>
                  <a:gd name="T72" fmla="*/ 468 w 840"/>
                  <a:gd name="T73" fmla="*/ 15 h 161"/>
                  <a:gd name="T74" fmla="*/ 413 w 840"/>
                  <a:gd name="T75" fmla="*/ 8 h 161"/>
                  <a:gd name="T76" fmla="*/ 404 w 840"/>
                  <a:gd name="T77" fmla="*/ 8 h 161"/>
                  <a:gd name="T78" fmla="*/ 349 w 840"/>
                  <a:gd name="T79" fmla="*/ 15 h 161"/>
                  <a:gd name="T80" fmla="*/ 286 w 840"/>
                  <a:gd name="T81" fmla="*/ 8 h 161"/>
                  <a:gd name="T82" fmla="*/ 341 w 840"/>
                  <a:gd name="T83" fmla="*/ 15 h 161"/>
                  <a:gd name="T84" fmla="*/ 286 w 840"/>
                  <a:gd name="T85" fmla="*/ 8 h 161"/>
                  <a:gd name="T86" fmla="*/ 277 w 840"/>
                  <a:gd name="T87" fmla="*/ 8 h 161"/>
                  <a:gd name="T88" fmla="*/ 222 w 840"/>
                  <a:gd name="T89" fmla="*/ 15 h 161"/>
                  <a:gd name="T90" fmla="*/ 159 w 840"/>
                  <a:gd name="T91" fmla="*/ 8 h 161"/>
                  <a:gd name="T92" fmla="*/ 214 w 840"/>
                  <a:gd name="T93" fmla="*/ 15 h 161"/>
                  <a:gd name="T94" fmla="*/ 159 w 840"/>
                  <a:gd name="T95" fmla="*/ 8 h 161"/>
                  <a:gd name="T96" fmla="*/ 150 w 840"/>
                  <a:gd name="T97" fmla="*/ 8 h 161"/>
                  <a:gd name="T98" fmla="*/ 95 w 840"/>
                  <a:gd name="T99" fmla="*/ 15 h 161"/>
                  <a:gd name="T100" fmla="*/ 753 w 840"/>
                  <a:gd name="T101" fmla="*/ 126 h 161"/>
                  <a:gd name="T102" fmla="*/ 82 w 840"/>
                  <a:gd name="T103" fmla="*/ 120 h 161"/>
                  <a:gd name="T104" fmla="*/ 753 w 840"/>
                  <a:gd name="T105" fmla="*/ 126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0" h="161">
                    <a:moveTo>
                      <a:pt x="837" y="122"/>
                    </a:moveTo>
                    <a:cubicBezTo>
                      <a:pt x="825" y="122"/>
                      <a:pt x="825" y="122"/>
                      <a:pt x="825" y="122"/>
                    </a:cubicBezTo>
                    <a:cubicBezTo>
                      <a:pt x="823" y="122"/>
                      <a:pt x="822" y="123"/>
                      <a:pt x="822" y="124"/>
                    </a:cubicBezTo>
                    <a:cubicBezTo>
                      <a:pt x="796" y="124"/>
                      <a:pt x="796" y="124"/>
                      <a:pt x="796" y="124"/>
                    </a:cubicBezTo>
                    <a:cubicBezTo>
                      <a:pt x="797" y="123"/>
                      <a:pt x="798" y="122"/>
                      <a:pt x="799" y="120"/>
                    </a:cubicBezTo>
                    <a:cubicBezTo>
                      <a:pt x="814" y="120"/>
                      <a:pt x="814" y="120"/>
                      <a:pt x="814" y="120"/>
                    </a:cubicBezTo>
                    <a:cubicBezTo>
                      <a:pt x="814" y="45"/>
                      <a:pt x="814" y="45"/>
                      <a:pt x="814" y="45"/>
                    </a:cubicBezTo>
                    <a:cubicBezTo>
                      <a:pt x="801" y="45"/>
                      <a:pt x="801" y="45"/>
                      <a:pt x="801" y="45"/>
                    </a:cubicBezTo>
                    <a:cubicBezTo>
                      <a:pt x="801" y="35"/>
                      <a:pt x="801" y="35"/>
                      <a:pt x="801" y="35"/>
                    </a:cubicBezTo>
                    <a:cubicBezTo>
                      <a:pt x="801" y="24"/>
                      <a:pt x="791" y="15"/>
                      <a:pt x="779" y="15"/>
                    </a:cubicBezTo>
                    <a:cubicBezTo>
                      <a:pt x="730" y="15"/>
                      <a:pt x="730" y="15"/>
                      <a:pt x="730" y="15"/>
                    </a:cubicBezTo>
                    <a:cubicBezTo>
                      <a:pt x="730" y="8"/>
                      <a:pt x="730" y="8"/>
                      <a:pt x="730" y="8"/>
                    </a:cubicBezTo>
                    <a:cubicBezTo>
                      <a:pt x="744" y="8"/>
                      <a:pt x="744" y="8"/>
                      <a:pt x="744" y="8"/>
                    </a:cubicBezTo>
                    <a:cubicBezTo>
                      <a:pt x="746" y="8"/>
                      <a:pt x="748" y="6"/>
                      <a:pt x="748" y="4"/>
                    </a:cubicBezTo>
                    <a:cubicBezTo>
                      <a:pt x="748" y="2"/>
                      <a:pt x="746" y="0"/>
                      <a:pt x="74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9" y="0"/>
                      <a:pt x="78" y="2"/>
                      <a:pt x="78" y="4"/>
                    </a:cubicBezTo>
                    <a:cubicBezTo>
                      <a:pt x="78" y="6"/>
                      <a:pt x="79" y="8"/>
                      <a:pt x="82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44" y="15"/>
                      <a:pt x="34" y="24"/>
                      <a:pt x="34" y="3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7" y="122"/>
                      <a:pt x="38" y="123"/>
                      <a:pt x="39" y="124"/>
                    </a:cubicBezTo>
                    <a:cubicBezTo>
                      <a:pt x="18" y="124"/>
                      <a:pt x="18" y="124"/>
                      <a:pt x="18" y="124"/>
                    </a:cubicBezTo>
                    <a:cubicBezTo>
                      <a:pt x="18" y="123"/>
                      <a:pt x="17" y="122"/>
                      <a:pt x="15" y="122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1" y="122"/>
                      <a:pt x="0" y="123"/>
                      <a:pt x="0" y="12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43"/>
                      <a:pt x="1" y="144"/>
                      <a:pt x="3" y="144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7" y="144"/>
                      <a:pt x="18" y="143"/>
                      <a:pt x="18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3" y="148"/>
                      <a:pt x="47" y="155"/>
                      <a:pt x="52" y="158"/>
                    </a:cubicBezTo>
                    <a:cubicBezTo>
                      <a:pt x="53" y="150"/>
                      <a:pt x="60" y="137"/>
                      <a:pt x="67" y="132"/>
                    </a:cubicBezTo>
                    <a:cubicBezTo>
                      <a:pt x="266" y="132"/>
                      <a:pt x="266" y="132"/>
                      <a:pt x="266" y="132"/>
                    </a:cubicBezTo>
                    <a:cubicBezTo>
                      <a:pt x="369" y="161"/>
                      <a:pt x="369" y="161"/>
                      <a:pt x="369" y="161"/>
                    </a:cubicBezTo>
                    <a:cubicBezTo>
                      <a:pt x="466" y="161"/>
                      <a:pt x="466" y="161"/>
                      <a:pt x="466" y="161"/>
                    </a:cubicBezTo>
                    <a:cubicBezTo>
                      <a:pt x="568" y="132"/>
                      <a:pt x="568" y="132"/>
                      <a:pt x="568" y="132"/>
                    </a:cubicBezTo>
                    <a:cubicBezTo>
                      <a:pt x="773" y="132"/>
                      <a:pt x="773" y="132"/>
                      <a:pt x="773" y="132"/>
                    </a:cubicBezTo>
                    <a:cubicBezTo>
                      <a:pt x="780" y="137"/>
                      <a:pt x="787" y="150"/>
                      <a:pt x="787" y="158"/>
                    </a:cubicBezTo>
                    <a:cubicBezTo>
                      <a:pt x="793" y="155"/>
                      <a:pt x="797" y="148"/>
                      <a:pt x="797" y="141"/>
                    </a:cubicBezTo>
                    <a:cubicBezTo>
                      <a:pt x="822" y="141"/>
                      <a:pt x="822" y="141"/>
                      <a:pt x="822" y="141"/>
                    </a:cubicBezTo>
                    <a:cubicBezTo>
                      <a:pt x="822" y="143"/>
                      <a:pt x="823" y="144"/>
                      <a:pt x="825" y="144"/>
                    </a:cubicBezTo>
                    <a:cubicBezTo>
                      <a:pt x="837" y="144"/>
                      <a:pt x="837" y="144"/>
                      <a:pt x="837" y="144"/>
                    </a:cubicBezTo>
                    <a:cubicBezTo>
                      <a:pt x="839" y="144"/>
                      <a:pt x="840" y="143"/>
                      <a:pt x="840" y="141"/>
                    </a:cubicBezTo>
                    <a:cubicBezTo>
                      <a:pt x="840" y="125"/>
                      <a:pt x="840" y="125"/>
                      <a:pt x="840" y="125"/>
                    </a:cubicBezTo>
                    <a:cubicBezTo>
                      <a:pt x="840" y="123"/>
                      <a:pt x="839" y="122"/>
                      <a:pt x="837" y="122"/>
                    </a:cubicBezTo>
                    <a:close/>
                    <a:moveTo>
                      <a:pt x="667" y="8"/>
                    </a:moveTo>
                    <a:cubicBezTo>
                      <a:pt x="722" y="8"/>
                      <a:pt x="722" y="8"/>
                      <a:pt x="722" y="8"/>
                    </a:cubicBezTo>
                    <a:cubicBezTo>
                      <a:pt x="722" y="15"/>
                      <a:pt x="722" y="15"/>
                      <a:pt x="722" y="15"/>
                    </a:cubicBezTo>
                    <a:cubicBezTo>
                      <a:pt x="667" y="15"/>
                      <a:pt x="667" y="15"/>
                      <a:pt x="667" y="15"/>
                    </a:cubicBezTo>
                    <a:lnTo>
                      <a:pt x="667" y="8"/>
                    </a:lnTo>
                    <a:close/>
                    <a:moveTo>
                      <a:pt x="603" y="8"/>
                    </a:moveTo>
                    <a:cubicBezTo>
                      <a:pt x="658" y="8"/>
                      <a:pt x="658" y="8"/>
                      <a:pt x="658" y="8"/>
                    </a:cubicBezTo>
                    <a:cubicBezTo>
                      <a:pt x="658" y="15"/>
                      <a:pt x="658" y="15"/>
                      <a:pt x="658" y="15"/>
                    </a:cubicBezTo>
                    <a:cubicBezTo>
                      <a:pt x="603" y="15"/>
                      <a:pt x="603" y="15"/>
                      <a:pt x="603" y="15"/>
                    </a:cubicBezTo>
                    <a:lnTo>
                      <a:pt x="603" y="8"/>
                    </a:lnTo>
                    <a:close/>
                    <a:moveTo>
                      <a:pt x="540" y="8"/>
                    </a:moveTo>
                    <a:cubicBezTo>
                      <a:pt x="595" y="8"/>
                      <a:pt x="595" y="8"/>
                      <a:pt x="595" y="8"/>
                    </a:cubicBezTo>
                    <a:cubicBezTo>
                      <a:pt x="595" y="15"/>
                      <a:pt x="595" y="15"/>
                      <a:pt x="595" y="15"/>
                    </a:cubicBezTo>
                    <a:cubicBezTo>
                      <a:pt x="540" y="15"/>
                      <a:pt x="540" y="15"/>
                      <a:pt x="540" y="15"/>
                    </a:cubicBezTo>
                    <a:lnTo>
                      <a:pt x="540" y="8"/>
                    </a:lnTo>
                    <a:close/>
                    <a:moveTo>
                      <a:pt x="476" y="8"/>
                    </a:moveTo>
                    <a:cubicBezTo>
                      <a:pt x="531" y="8"/>
                      <a:pt x="531" y="8"/>
                      <a:pt x="531" y="8"/>
                    </a:cubicBezTo>
                    <a:cubicBezTo>
                      <a:pt x="531" y="15"/>
                      <a:pt x="531" y="15"/>
                      <a:pt x="531" y="15"/>
                    </a:cubicBezTo>
                    <a:cubicBezTo>
                      <a:pt x="476" y="15"/>
                      <a:pt x="476" y="15"/>
                      <a:pt x="476" y="15"/>
                    </a:cubicBezTo>
                    <a:lnTo>
                      <a:pt x="476" y="8"/>
                    </a:lnTo>
                    <a:close/>
                    <a:moveTo>
                      <a:pt x="413" y="8"/>
                    </a:moveTo>
                    <a:cubicBezTo>
                      <a:pt x="468" y="8"/>
                      <a:pt x="468" y="8"/>
                      <a:pt x="468" y="8"/>
                    </a:cubicBezTo>
                    <a:cubicBezTo>
                      <a:pt x="468" y="15"/>
                      <a:pt x="468" y="15"/>
                      <a:pt x="468" y="15"/>
                    </a:cubicBezTo>
                    <a:cubicBezTo>
                      <a:pt x="413" y="15"/>
                      <a:pt x="413" y="15"/>
                      <a:pt x="413" y="15"/>
                    </a:cubicBezTo>
                    <a:lnTo>
                      <a:pt x="413" y="8"/>
                    </a:lnTo>
                    <a:close/>
                    <a:moveTo>
                      <a:pt x="349" y="8"/>
                    </a:moveTo>
                    <a:cubicBezTo>
                      <a:pt x="404" y="8"/>
                      <a:pt x="404" y="8"/>
                      <a:pt x="404" y="8"/>
                    </a:cubicBezTo>
                    <a:cubicBezTo>
                      <a:pt x="404" y="15"/>
                      <a:pt x="404" y="15"/>
                      <a:pt x="404" y="15"/>
                    </a:cubicBezTo>
                    <a:cubicBezTo>
                      <a:pt x="349" y="15"/>
                      <a:pt x="349" y="15"/>
                      <a:pt x="349" y="15"/>
                    </a:cubicBezTo>
                    <a:lnTo>
                      <a:pt x="349" y="8"/>
                    </a:lnTo>
                    <a:close/>
                    <a:moveTo>
                      <a:pt x="286" y="8"/>
                    </a:moveTo>
                    <a:cubicBezTo>
                      <a:pt x="341" y="8"/>
                      <a:pt x="341" y="8"/>
                      <a:pt x="341" y="8"/>
                    </a:cubicBezTo>
                    <a:cubicBezTo>
                      <a:pt x="341" y="15"/>
                      <a:pt x="341" y="15"/>
                      <a:pt x="341" y="15"/>
                    </a:cubicBezTo>
                    <a:cubicBezTo>
                      <a:pt x="286" y="15"/>
                      <a:pt x="286" y="15"/>
                      <a:pt x="286" y="15"/>
                    </a:cubicBezTo>
                    <a:lnTo>
                      <a:pt x="286" y="8"/>
                    </a:lnTo>
                    <a:close/>
                    <a:moveTo>
                      <a:pt x="222" y="8"/>
                    </a:moveTo>
                    <a:cubicBezTo>
                      <a:pt x="277" y="8"/>
                      <a:pt x="277" y="8"/>
                      <a:pt x="277" y="8"/>
                    </a:cubicBezTo>
                    <a:cubicBezTo>
                      <a:pt x="277" y="15"/>
                      <a:pt x="277" y="15"/>
                      <a:pt x="277" y="15"/>
                    </a:cubicBezTo>
                    <a:cubicBezTo>
                      <a:pt x="222" y="15"/>
                      <a:pt x="222" y="15"/>
                      <a:pt x="222" y="15"/>
                    </a:cubicBezTo>
                    <a:lnTo>
                      <a:pt x="222" y="8"/>
                    </a:lnTo>
                    <a:close/>
                    <a:moveTo>
                      <a:pt x="159" y="8"/>
                    </a:moveTo>
                    <a:cubicBezTo>
                      <a:pt x="214" y="8"/>
                      <a:pt x="214" y="8"/>
                      <a:pt x="214" y="8"/>
                    </a:cubicBezTo>
                    <a:cubicBezTo>
                      <a:pt x="214" y="15"/>
                      <a:pt x="214" y="15"/>
                      <a:pt x="214" y="15"/>
                    </a:cubicBezTo>
                    <a:cubicBezTo>
                      <a:pt x="159" y="15"/>
                      <a:pt x="159" y="15"/>
                      <a:pt x="159" y="15"/>
                    </a:cubicBezTo>
                    <a:lnTo>
                      <a:pt x="159" y="8"/>
                    </a:lnTo>
                    <a:close/>
                    <a:moveTo>
                      <a:pt x="95" y="8"/>
                    </a:moveTo>
                    <a:cubicBezTo>
                      <a:pt x="150" y="8"/>
                      <a:pt x="150" y="8"/>
                      <a:pt x="150" y="8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95" y="15"/>
                      <a:pt x="95" y="15"/>
                      <a:pt x="95" y="15"/>
                    </a:cubicBezTo>
                    <a:lnTo>
                      <a:pt x="95" y="8"/>
                    </a:lnTo>
                    <a:close/>
                    <a:moveTo>
                      <a:pt x="753" y="126"/>
                    </a:moveTo>
                    <a:cubicBezTo>
                      <a:pt x="82" y="126"/>
                      <a:pt x="82" y="126"/>
                      <a:pt x="82" y="126"/>
                    </a:cubicBezTo>
                    <a:cubicBezTo>
                      <a:pt x="82" y="120"/>
                      <a:pt x="82" y="120"/>
                      <a:pt x="82" y="120"/>
                    </a:cubicBezTo>
                    <a:cubicBezTo>
                      <a:pt x="753" y="120"/>
                      <a:pt x="753" y="120"/>
                      <a:pt x="753" y="120"/>
                    </a:cubicBezTo>
                    <a:lnTo>
                      <a:pt x="753" y="1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19"/>
              <p:cNvSpPr>
                <a:spLocks noChangeArrowheads="1"/>
              </p:cNvSpPr>
              <p:nvPr/>
            </p:nvSpPr>
            <p:spPr bwMode="auto">
              <a:xfrm>
                <a:off x="3387" y="4701"/>
                <a:ext cx="87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Oval 20"/>
              <p:cNvSpPr>
                <a:spLocks noChangeArrowheads="1"/>
              </p:cNvSpPr>
              <p:nvPr/>
            </p:nvSpPr>
            <p:spPr bwMode="auto">
              <a:xfrm>
                <a:off x="3547" y="4701"/>
                <a:ext cx="88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Oval 21"/>
              <p:cNvSpPr>
                <a:spLocks noChangeArrowheads="1"/>
              </p:cNvSpPr>
              <p:nvPr/>
            </p:nvSpPr>
            <p:spPr bwMode="auto">
              <a:xfrm>
                <a:off x="3706" y="4701"/>
                <a:ext cx="90" cy="8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2"/>
              <p:cNvSpPr>
                <a:spLocks/>
              </p:cNvSpPr>
              <p:nvPr/>
            </p:nvSpPr>
            <p:spPr bwMode="auto">
              <a:xfrm>
                <a:off x="3616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8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3"/>
              <p:cNvSpPr>
                <a:spLocks/>
              </p:cNvSpPr>
              <p:nvPr/>
            </p:nvSpPr>
            <p:spPr bwMode="auto">
              <a:xfrm>
                <a:off x="3455" y="4694"/>
                <a:ext cx="111" cy="55"/>
              </a:xfrm>
              <a:custGeom>
                <a:avLst/>
                <a:gdLst>
                  <a:gd name="T0" fmla="*/ 47 w 47"/>
                  <a:gd name="T1" fmla="*/ 0 h 23"/>
                  <a:gd name="T2" fmla="*/ 0 w 47"/>
                  <a:gd name="T3" fmla="*/ 0 h 23"/>
                  <a:gd name="T4" fmla="*/ 14 w 47"/>
                  <a:gd name="T5" fmla="*/ 22 h 23"/>
                  <a:gd name="T6" fmla="*/ 14 w 47"/>
                  <a:gd name="T7" fmla="*/ 23 h 23"/>
                  <a:gd name="T8" fmla="*/ 33 w 47"/>
                  <a:gd name="T9" fmla="*/ 23 h 23"/>
                  <a:gd name="T10" fmla="*/ 33 w 47"/>
                  <a:gd name="T11" fmla="*/ 22 h 23"/>
                  <a:gd name="T12" fmla="*/ 47 w 4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3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"/>
                      <a:pt x="14" y="12"/>
                      <a:pt x="14" y="22"/>
                    </a:cubicBezTo>
                    <a:cubicBezTo>
                      <a:pt x="14" y="22"/>
                      <a:pt x="14" y="23"/>
                      <a:pt x="1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12"/>
                      <a:pt x="39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4"/>
              <p:cNvSpPr>
                <a:spLocks/>
              </p:cNvSpPr>
              <p:nvPr/>
            </p:nvSpPr>
            <p:spPr bwMode="auto">
              <a:xfrm>
                <a:off x="3351" y="4694"/>
                <a:ext cx="57" cy="48"/>
              </a:xfrm>
              <a:custGeom>
                <a:avLst/>
                <a:gdLst>
                  <a:gd name="T0" fmla="*/ 24 w 24"/>
                  <a:gd name="T1" fmla="*/ 0 h 20"/>
                  <a:gd name="T2" fmla="*/ 0 w 24"/>
                  <a:gd name="T3" fmla="*/ 0 h 20"/>
                  <a:gd name="T4" fmla="*/ 0 w 24"/>
                  <a:gd name="T5" fmla="*/ 3 h 20"/>
                  <a:gd name="T6" fmla="*/ 9 w 24"/>
                  <a:gd name="T7" fmla="*/ 20 h 20"/>
                  <a:gd name="T8" fmla="*/ 24 w 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10"/>
                      <a:pt x="4" y="16"/>
                      <a:pt x="9" y="20"/>
                    </a:cubicBezTo>
                    <a:cubicBezTo>
                      <a:pt x="10" y="11"/>
                      <a:pt x="16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Oval 50"/>
              <p:cNvSpPr>
                <a:spLocks noChangeArrowheads="1"/>
              </p:cNvSpPr>
              <p:nvPr/>
            </p:nvSpPr>
            <p:spPr bwMode="auto">
              <a:xfrm>
                <a:off x="2114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51"/>
              <p:cNvSpPr>
                <a:spLocks noEditPoints="1"/>
              </p:cNvSpPr>
              <p:nvPr/>
            </p:nvSpPr>
            <p:spPr bwMode="auto">
              <a:xfrm>
                <a:off x="2100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Oval 52"/>
              <p:cNvSpPr>
                <a:spLocks noChangeArrowheads="1"/>
              </p:cNvSpPr>
              <p:nvPr/>
            </p:nvSpPr>
            <p:spPr bwMode="auto">
              <a:xfrm>
                <a:off x="2273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53"/>
              <p:cNvSpPr>
                <a:spLocks noEditPoints="1"/>
              </p:cNvSpPr>
              <p:nvPr/>
            </p:nvSpPr>
            <p:spPr bwMode="auto">
              <a:xfrm>
                <a:off x="2261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Oval 54"/>
              <p:cNvSpPr>
                <a:spLocks noChangeArrowheads="1"/>
              </p:cNvSpPr>
              <p:nvPr/>
            </p:nvSpPr>
            <p:spPr bwMode="auto">
              <a:xfrm>
                <a:off x="2433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55"/>
              <p:cNvSpPr>
                <a:spLocks noEditPoints="1"/>
              </p:cNvSpPr>
              <p:nvPr/>
            </p:nvSpPr>
            <p:spPr bwMode="auto">
              <a:xfrm>
                <a:off x="2419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7" y="2"/>
                      <a:pt x="2" y="6"/>
                      <a:pt x="2" y="12"/>
                    </a:cubicBezTo>
                    <a:cubicBezTo>
                      <a:pt x="2" y="17"/>
                      <a:pt x="7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Oval 56"/>
              <p:cNvSpPr>
                <a:spLocks noChangeArrowheads="1"/>
              </p:cNvSpPr>
              <p:nvPr/>
            </p:nvSpPr>
            <p:spPr bwMode="auto">
              <a:xfrm>
                <a:off x="3415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57"/>
              <p:cNvSpPr>
                <a:spLocks noEditPoints="1"/>
              </p:cNvSpPr>
              <p:nvPr/>
            </p:nvSpPr>
            <p:spPr bwMode="auto">
              <a:xfrm>
                <a:off x="3403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Oval 58"/>
              <p:cNvSpPr>
                <a:spLocks noChangeArrowheads="1"/>
              </p:cNvSpPr>
              <p:nvPr/>
            </p:nvSpPr>
            <p:spPr bwMode="auto">
              <a:xfrm>
                <a:off x="3576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59"/>
              <p:cNvSpPr>
                <a:spLocks noEditPoints="1"/>
              </p:cNvSpPr>
              <p:nvPr/>
            </p:nvSpPr>
            <p:spPr bwMode="auto">
              <a:xfrm>
                <a:off x="3562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60"/>
              <p:cNvSpPr>
                <a:spLocks noChangeArrowheads="1"/>
              </p:cNvSpPr>
              <p:nvPr/>
            </p:nvSpPr>
            <p:spPr bwMode="auto">
              <a:xfrm>
                <a:off x="3737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61"/>
              <p:cNvSpPr>
                <a:spLocks noEditPoints="1"/>
              </p:cNvSpPr>
              <p:nvPr/>
            </p:nvSpPr>
            <p:spPr bwMode="auto">
              <a:xfrm>
                <a:off x="3722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62"/>
              <p:cNvSpPr>
                <a:spLocks noChangeArrowheads="1"/>
              </p:cNvSpPr>
              <p:nvPr/>
            </p:nvSpPr>
            <p:spPr bwMode="auto">
              <a:xfrm>
                <a:off x="4120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63"/>
              <p:cNvSpPr>
                <a:spLocks noEditPoints="1"/>
              </p:cNvSpPr>
              <p:nvPr/>
            </p:nvSpPr>
            <p:spPr bwMode="auto">
              <a:xfrm>
                <a:off x="4106" y="4718"/>
                <a:ext cx="56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Oval 64"/>
              <p:cNvSpPr>
                <a:spLocks noChangeArrowheads="1"/>
              </p:cNvSpPr>
              <p:nvPr/>
            </p:nvSpPr>
            <p:spPr bwMode="auto">
              <a:xfrm>
                <a:off x="4278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65"/>
              <p:cNvSpPr>
                <a:spLocks noEditPoints="1"/>
              </p:cNvSpPr>
              <p:nvPr/>
            </p:nvSpPr>
            <p:spPr bwMode="auto">
              <a:xfrm>
                <a:off x="4266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Oval 66"/>
              <p:cNvSpPr>
                <a:spLocks noChangeArrowheads="1"/>
              </p:cNvSpPr>
              <p:nvPr/>
            </p:nvSpPr>
            <p:spPr bwMode="auto">
              <a:xfrm>
                <a:off x="4437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67"/>
              <p:cNvSpPr>
                <a:spLocks noEditPoints="1"/>
              </p:cNvSpPr>
              <p:nvPr/>
            </p:nvSpPr>
            <p:spPr bwMode="auto">
              <a:xfrm>
                <a:off x="4425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Oval 68"/>
              <p:cNvSpPr>
                <a:spLocks noChangeArrowheads="1"/>
              </p:cNvSpPr>
              <p:nvPr/>
            </p:nvSpPr>
            <p:spPr bwMode="auto">
              <a:xfrm>
                <a:off x="5146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69"/>
              <p:cNvSpPr>
                <a:spLocks noEditPoints="1"/>
              </p:cNvSpPr>
              <p:nvPr/>
            </p:nvSpPr>
            <p:spPr bwMode="auto">
              <a:xfrm>
                <a:off x="5134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Oval 70"/>
              <p:cNvSpPr>
                <a:spLocks noChangeArrowheads="1"/>
              </p:cNvSpPr>
              <p:nvPr/>
            </p:nvSpPr>
            <p:spPr bwMode="auto">
              <a:xfrm>
                <a:off x="5305" y="4730"/>
                <a:ext cx="30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71"/>
              <p:cNvSpPr>
                <a:spLocks noEditPoints="1"/>
              </p:cNvSpPr>
              <p:nvPr/>
            </p:nvSpPr>
            <p:spPr bwMode="auto">
              <a:xfrm>
                <a:off x="5290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8" y="22"/>
                      <a:pt x="22" y="17"/>
                      <a:pt x="22" y="12"/>
                    </a:cubicBezTo>
                    <a:cubicBezTo>
                      <a:pt x="22" y="6"/>
                      <a:pt x="18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Oval 72"/>
              <p:cNvSpPr>
                <a:spLocks noChangeArrowheads="1"/>
              </p:cNvSpPr>
              <p:nvPr/>
            </p:nvSpPr>
            <p:spPr bwMode="auto">
              <a:xfrm>
                <a:off x="5463" y="4730"/>
                <a:ext cx="31" cy="3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73"/>
              <p:cNvSpPr>
                <a:spLocks noEditPoints="1"/>
              </p:cNvSpPr>
              <p:nvPr/>
            </p:nvSpPr>
            <p:spPr bwMode="auto">
              <a:xfrm>
                <a:off x="5451" y="4718"/>
                <a:ext cx="57" cy="57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12 h 24"/>
                  <a:gd name="T8" fmla="*/ 12 w 24"/>
                  <a:gd name="T9" fmla="*/ 24 h 24"/>
                  <a:gd name="T10" fmla="*/ 12 w 24"/>
                  <a:gd name="T11" fmla="*/ 2 h 24"/>
                  <a:gd name="T12" fmla="*/ 2 w 24"/>
                  <a:gd name="T13" fmla="*/ 12 h 24"/>
                  <a:gd name="T14" fmla="*/ 12 w 24"/>
                  <a:gd name="T15" fmla="*/ 22 h 24"/>
                  <a:gd name="T16" fmla="*/ 22 w 24"/>
                  <a:gd name="T17" fmla="*/ 12 h 24"/>
                  <a:gd name="T18" fmla="*/ 12 w 24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4"/>
                      <a:pt x="12" y="24"/>
                    </a:cubicBezTo>
                    <a:close/>
                    <a:moveTo>
                      <a:pt x="12" y="2"/>
                    </a:moveTo>
                    <a:cubicBezTo>
                      <a:pt x="6" y="2"/>
                      <a:pt x="2" y="6"/>
                      <a:pt x="2" y="12"/>
                    </a:cubicBezTo>
                    <a:cubicBezTo>
                      <a:pt x="2" y="17"/>
                      <a:pt x="6" y="22"/>
                      <a:pt x="12" y="22"/>
                    </a:cubicBezTo>
                    <a:cubicBezTo>
                      <a:pt x="17" y="22"/>
                      <a:pt x="22" y="17"/>
                      <a:pt x="22" y="12"/>
                    </a:cubicBezTo>
                    <a:cubicBezTo>
                      <a:pt x="22" y="6"/>
                      <a:pt x="17" y="2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60" name="Straight Arrow Connector 159"/>
            <p:cNvCxnSpPr/>
            <p:nvPr/>
          </p:nvCxnSpPr>
          <p:spPr>
            <a:xfrm>
              <a:off x="5002769" y="3493725"/>
              <a:ext cx="425547" cy="0"/>
            </a:xfrm>
            <a:prstGeom prst="straightConnector1">
              <a:avLst/>
            </a:prstGeom>
            <a:ln w="57150" cap="sq" cmpd="sng">
              <a:solidFill>
                <a:schemeClr val="tx2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668" t="5323" r="6289"/>
          <a:stretch/>
        </p:blipFill>
        <p:spPr>
          <a:xfrm>
            <a:off x="101545" y="1170556"/>
            <a:ext cx="2813258" cy="4776406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6039747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6" name="Picture 16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940559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6" name="Rectangle 155"/>
          <p:cNvSpPr/>
          <p:nvPr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22" name="Trapezoid 121"/>
          <p:cNvSpPr/>
          <p:nvPr/>
        </p:nvSpPr>
        <p:spPr>
          <a:xfrm>
            <a:off x="5081118" y="2714876"/>
            <a:ext cx="1932457" cy="72851"/>
          </a:xfrm>
          <a:prstGeom prst="trapezoid">
            <a:avLst>
              <a:gd name="adj" fmla="val 624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rapezoid 176"/>
          <p:cNvSpPr/>
          <p:nvPr/>
        </p:nvSpPr>
        <p:spPr>
          <a:xfrm>
            <a:off x="4340225" y="3900078"/>
            <a:ext cx="3432175" cy="94729"/>
          </a:xfrm>
          <a:prstGeom prst="trapezoid">
            <a:avLst>
              <a:gd name="adj" fmla="val 691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lum bright="20000" contrast="-20000"/>
          </a:blip>
          <a:stretch>
            <a:fillRect/>
          </a:stretch>
        </p:blipFill>
        <p:spPr>
          <a:xfrm>
            <a:off x="5981903" y="2162455"/>
            <a:ext cx="2045718" cy="1598216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714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1.67796 -3.7037E-7 " pathEditMode="relative" rAng="0" ptsTypes="AA">
                                      <p:cBhvr>
                                        <p:cTn id="6" dur="3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1.40382 -4.07407E-6 " pathEditMode="relative" rAng="0" ptsTypes="AA">
                                      <p:cBhvr>
                                        <p:cTn id="9" dur="32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28"/>
          <a:stretch/>
        </p:blipFill>
        <p:spPr>
          <a:xfrm>
            <a:off x="105877" y="914400"/>
            <a:ext cx="9035091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878" y="915988"/>
            <a:ext cx="9038123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534" y="969019"/>
            <a:ext cx="2742932" cy="2814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/>
              <a:t>There May Not Always Be a Train Horn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3760" y="5143545"/>
            <a:ext cx="2644321" cy="116205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Some communities have established Quiet Zones where train horns will not routinely </a:t>
            </a:r>
            <a:r>
              <a:rPr lang="en-US" sz="1600" dirty="0" smtClean="0">
                <a:solidFill>
                  <a:schemeClr val="bg1"/>
                </a:solidFill>
              </a:rPr>
              <a:t>sound.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348547" y="5143545"/>
            <a:ext cx="2485445" cy="116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Look for “No Train Horn”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signs that should be attached to the Advance Warning Sign.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446959" y="5143545"/>
            <a:ext cx="2500850" cy="116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For more information on the Federal Train Horn Rule and Quiet Zones, visit </a:t>
            </a:r>
            <a:r>
              <a:rPr lang="en-US" sz="1600" b="1" dirty="0" smtClean="0">
                <a:solidFill>
                  <a:schemeClr val="bg1"/>
                </a:solidFill>
              </a:rPr>
              <a:t>www.fra.dot.gov.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08712" y="5143545"/>
            <a:ext cx="3126576" cy="1066074"/>
            <a:chOff x="3074527" y="5027433"/>
            <a:chExt cx="3126576" cy="106607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074527" y="5027433"/>
              <a:ext cx="0" cy="106607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01103" y="5027433"/>
              <a:ext cx="0" cy="106607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2612" y="3787237"/>
            <a:ext cx="3838777" cy="1019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755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4729"/>
          <a:stretch/>
        </p:blipFill>
        <p:spPr>
          <a:xfrm flipH="1">
            <a:off x="4661452" y="915989"/>
            <a:ext cx="4482547" cy="5370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9100" t="333" r="12149" b="11544"/>
          <a:stretch/>
        </p:blipFill>
        <p:spPr>
          <a:xfrm>
            <a:off x="95250" y="915988"/>
            <a:ext cx="4566202" cy="53705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452" y="4793226"/>
            <a:ext cx="9054547" cy="149538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Speed Misperception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105870" y="5019020"/>
            <a:ext cx="3776578" cy="8708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Because of their size, trains </a:t>
            </a:r>
            <a:r>
              <a:rPr lang="en-US" b="1" dirty="0">
                <a:solidFill>
                  <a:schemeClr val="bg1"/>
                </a:solidFill>
              </a:rPr>
              <a:t>appear</a:t>
            </a:r>
            <a:r>
              <a:rPr lang="en-US" dirty="0">
                <a:solidFill>
                  <a:schemeClr val="bg1"/>
                </a:solidFill>
              </a:rPr>
              <a:t> to be much </a:t>
            </a:r>
            <a:r>
              <a:rPr lang="en-US" dirty="0" smtClean="0">
                <a:solidFill>
                  <a:schemeClr val="bg1"/>
                </a:solidFill>
              </a:rPr>
              <a:t>further </a:t>
            </a:r>
            <a:r>
              <a:rPr lang="en-US" dirty="0">
                <a:solidFill>
                  <a:schemeClr val="bg1"/>
                </a:solidFill>
              </a:rPr>
              <a:t>away and traveling much slower than their actual </a:t>
            </a:r>
            <a:r>
              <a:rPr lang="en-US" dirty="0" smtClean="0">
                <a:solidFill>
                  <a:schemeClr val="bg1"/>
                </a:solidFill>
              </a:rPr>
              <a:t>speed.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297271" y="4896450"/>
            <a:ext cx="3920837" cy="1001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Airplanes look like they are almost hanging in mid-air but their landing speed is </a:t>
            </a:r>
            <a:r>
              <a:rPr lang="en-US" b="1" dirty="0" smtClean="0">
                <a:solidFill>
                  <a:schemeClr val="bg1"/>
                </a:solidFill>
              </a:rPr>
              <a:t>over 150 mph</a:t>
            </a:r>
            <a:r>
              <a:rPr lang="en-US" dirty="0" smtClean="0">
                <a:solidFill>
                  <a:schemeClr val="bg1"/>
                </a:solidFill>
              </a:rPr>
              <a:t>. The effects of the optical illusion are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same with trains.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017200" y="-269748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917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915988"/>
            <a:ext cx="9042400" cy="436562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1601" y="5281617"/>
            <a:ext cx="9042400" cy="1576383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kern="0" smtClean="0"/>
              <a:t>Three Don’ts</a:t>
            </a:r>
            <a:endParaRPr lang="en-US" kern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1949" y="4068480"/>
            <a:ext cx="1842775" cy="61636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Don’t pass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on the tracks</a:t>
            </a:r>
            <a:endParaRPr lang="en-US" sz="16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-537782" y="2410870"/>
            <a:ext cx="10219566" cy="176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492776" y="1217530"/>
            <a:ext cx="2386680" cy="23866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0616" y="1425372"/>
            <a:ext cx="1971003" cy="1971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dash"/>
            <a:miter lim="800000"/>
            <a:headEnd type="none" w="med" len="med"/>
            <a:tailEnd type="none" w="med" len="med"/>
          </a:ln>
          <a:effectLst>
            <a:innerShdw blurRad="63500">
              <a:prstClr val="black">
                <a:alpha val="61000"/>
              </a:prstClr>
            </a:inn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defTabSz="914400">
              <a:buClrTx/>
              <a:buFontTx/>
              <a:buNone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426023" y="1150778"/>
            <a:ext cx="2520187" cy="2520185"/>
          </a:xfrm>
          <a:prstGeom prst="donut">
            <a:avLst>
              <a:gd name="adj" fmla="val 673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flipH="1" flipV="1">
            <a:off x="1465746" y="3737715"/>
            <a:ext cx="440739" cy="192659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84361" y="1217530"/>
            <a:ext cx="2386680" cy="23866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92201" y="1425372"/>
            <a:ext cx="1971003" cy="1971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dash"/>
            <a:miter lim="800000"/>
            <a:headEnd type="none" w="med" len="med"/>
            <a:tailEnd type="none" w="med" len="med"/>
          </a:ln>
          <a:effectLst>
            <a:innerShdw blurRad="63500">
              <a:prstClr val="black">
                <a:alpha val="61000"/>
              </a:prstClr>
            </a:inn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defTabSz="914400">
              <a:buClrTx/>
              <a:buFontTx/>
              <a:buNone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3317608" y="1150778"/>
            <a:ext cx="2520187" cy="2520185"/>
          </a:xfrm>
          <a:prstGeom prst="donut">
            <a:avLst>
              <a:gd name="adj" fmla="val 6731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flipH="1" flipV="1">
            <a:off x="4357331" y="3737715"/>
            <a:ext cx="440739" cy="19265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75946" y="1217530"/>
            <a:ext cx="2386680" cy="23866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83786" y="1425372"/>
            <a:ext cx="1971003" cy="1971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dash"/>
            <a:miter lim="800000"/>
            <a:headEnd type="none" w="med" len="med"/>
            <a:tailEnd type="none" w="med" len="med"/>
          </a:ln>
          <a:effectLst>
            <a:innerShdw blurRad="63500">
              <a:prstClr val="black">
                <a:alpha val="61000"/>
              </a:prstClr>
            </a:inn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defTabSz="914400">
              <a:buClrTx/>
              <a:buFontTx/>
              <a:buNone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6209193" y="1150778"/>
            <a:ext cx="2520187" cy="2520185"/>
          </a:xfrm>
          <a:prstGeom prst="donut">
            <a:avLst>
              <a:gd name="adj" fmla="val 6731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flipH="1" flipV="1">
            <a:off x="7248916" y="3737715"/>
            <a:ext cx="440739" cy="192659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466" t="7590" r="28064" b="3208"/>
          <a:stretch/>
        </p:blipFill>
        <p:spPr>
          <a:xfrm>
            <a:off x="6532182" y="1474777"/>
            <a:ext cx="1873019" cy="1873018"/>
          </a:xfrm>
          <a:custGeom>
            <a:avLst/>
            <a:gdLst>
              <a:gd name="connsiteX0" fmla="*/ 876112 w 1752224"/>
              <a:gd name="connsiteY0" fmla="*/ 0 h 1752224"/>
              <a:gd name="connsiteX1" fmla="*/ 1752224 w 1752224"/>
              <a:gd name="connsiteY1" fmla="*/ 876112 h 1752224"/>
              <a:gd name="connsiteX2" fmla="*/ 876112 w 1752224"/>
              <a:gd name="connsiteY2" fmla="*/ 1752224 h 1752224"/>
              <a:gd name="connsiteX3" fmla="*/ 0 w 1752224"/>
              <a:gd name="connsiteY3" fmla="*/ 876112 h 1752224"/>
              <a:gd name="connsiteX4" fmla="*/ 876112 w 1752224"/>
              <a:gd name="connsiteY4" fmla="*/ 0 h 17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224" h="1752224">
                <a:moveTo>
                  <a:pt x="876112" y="0"/>
                </a:moveTo>
                <a:cubicBezTo>
                  <a:pt x="1359975" y="0"/>
                  <a:pt x="1752224" y="392249"/>
                  <a:pt x="1752224" y="876112"/>
                </a:cubicBezTo>
                <a:cubicBezTo>
                  <a:pt x="1752224" y="1359975"/>
                  <a:pt x="1359975" y="1752224"/>
                  <a:pt x="876112" y="1752224"/>
                </a:cubicBezTo>
                <a:cubicBezTo>
                  <a:pt x="392249" y="1752224"/>
                  <a:pt x="0" y="1359975"/>
                  <a:pt x="0" y="876112"/>
                </a:cubicBezTo>
                <a:cubicBezTo>
                  <a:pt x="0" y="392249"/>
                  <a:pt x="392249" y="0"/>
                  <a:pt x="876112" y="0"/>
                </a:cubicBezTo>
                <a:close/>
              </a:path>
            </a:pathLst>
          </a:cu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354" t="751" r="20298" b="2145"/>
          <a:stretch/>
        </p:blipFill>
        <p:spPr>
          <a:xfrm>
            <a:off x="3640597" y="1474777"/>
            <a:ext cx="1873019" cy="1873018"/>
          </a:xfrm>
          <a:custGeom>
            <a:avLst/>
            <a:gdLst>
              <a:gd name="connsiteX0" fmla="*/ 876112 w 1752224"/>
              <a:gd name="connsiteY0" fmla="*/ 0 h 1752224"/>
              <a:gd name="connsiteX1" fmla="*/ 1752224 w 1752224"/>
              <a:gd name="connsiteY1" fmla="*/ 876112 h 1752224"/>
              <a:gd name="connsiteX2" fmla="*/ 876112 w 1752224"/>
              <a:gd name="connsiteY2" fmla="*/ 1752224 h 1752224"/>
              <a:gd name="connsiteX3" fmla="*/ 0 w 1752224"/>
              <a:gd name="connsiteY3" fmla="*/ 876112 h 1752224"/>
              <a:gd name="connsiteX4" fmla="*/ 876112 w 1752224"/>
              <a:gd name="connsiteY4" fmla="*/ 0 h 17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224" h="1752224">
                <a:moveTo>
                  <a:pt x="876112" y="0"/>
                </a:moveTo>
                <a:cubicBezTo>
                  <a:pt x="1359975" y="0"/>
                  <a:pt x="1752224" y="392249"/>
                  <a:pt x="1752224" y="876112"/>
                </a:cubicBezTo>
                <a:cubicBezTo>
                  <a:pt x="1752224" y="1359975"/>
                  <a:pt x="1359975" y="1752224"/>
                  <a:pt x="876112" y="1752224"/>
                </a:cubicBezTo>
                <a:cubicBezTo>
                  <a:pt x="392249" y="1752224"/>
                  <a:pt x="0" y="1359975"/>
                  <a:pt x="0" y="876112"/>
                </a:cubicBezTo>
                <a:cubicBezTo>
                  <a:pt x="0" y="392249"/>
                  <a:pt x="392249" y="0"/>
                  <a:pt x="876112" y="0"/>
                </a:cubicBezTo>
                <a:close/>
              </a:path>
            </a:pathLst>
          </a:cu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049" t="10297" r="8530" b="1281"/>
          <a:stretch/>
        </p:blipFill>
        <p:spPr>
          <a:xfrm>
            <a:off x="746828" y="1474777"/>
            <a:ext cx="1873019" cy="1873018"/>
          </a:xfrm>
          <a:custGeom>
            <a:avLst/>
            <a:gdLst>
              <a:gd name="connsiteX0" fmla="*/ 876112 w 1752224"/>
              <a:gd name="connsiteY0" fmla="*/ 0 h 1752224"/>
              <a:gd name="connsiteX1" fmla="*/ 1752224 w 1752224"/>
              <a:gd name="connsiteY1" fmla="*/ 876112 h 1752224"/>
              <a:gd name="connsiteX2" fmla="*/ 876112 w 1752224"/>
              <a:gd name="connsiteY2" fmla="*/ 1752224 h 1752224"/>
              <a:gd name="connsiteX3" fmla="*/ 0 w 1752224"/>
              <a:gd name="connsiteY3" fmla="*/ 876112 h 1752224"/>
              <a:gd name="connsiteX4" fmla="*/ 876112 w 1752224"/>
              <a:gd name="connsiteY4" fmla="*/ 0 h 17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224" h="1752224">
                <a:moveTo>
                  <a:pt x="876112" y="0"/>
                </a:moveTo>
                <a:cubicBezTo>
                  <a:pt x="1359975" y="0"/>
                  <a:pt x="1752224" y="392249"/>
                  <a:pt x="1752224" y="876112"/>
                </a:cubicBezTo>
                <a:cubicBezTo>
                  <a:pt x="1752224" y="1359975"/>
                  <a:pt x="1359975" y="1752224"/>
                  <a:pt x="876112" y="1752224"/>
                </a:cubicBezTo>
                <a:cubicBezTo>
                  <a:pt x="392249" y="1752224"/>
                  <a:pt x="0" y="1359975"/>
                  <a:pt x="0" y="876112"/>
                </a:cubicBezTo>
                <a:cubicBezTo>
                  <a:pt x="0" y="392249"/>
                  <a:pt x="392249" y="0"/>
                  <a:pt x="876112" y="0"/>
                </a:cubicBezTo>
                <a:close/>
              </a:path>
            </a:pathLst>
          </a:custGeom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5048437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7" name="Freeform 5"/>
          <p:cNvSpPr>
            <a:spLocks/>
          </p:cNvSpPr>
          <p:nvPr/>
        </p:nvSpPr>
        <p:spPr bwMode="auto">
          <a:xfrm>
            <a:off x="752573" y="4088956"/>
            <a:ext cx="195960" cy="453488"/>
          </a:xfrm>
          <a:custGeom>
            <a:avLst/>
            <a:gdLst>
              <a:gd name="T0" fmla="*/ 125 w 125"/>
              <a:gd name="T1" fmla="*/ 287 h 287"/>
              <a:gd name="T2" fmla="*/ 71 w 125"/>
              <a:gd name="T3" fmla="*/ 287 h 287"/>
              <a:gd name="T4" fmla="*/ 71 w 125"/>
              <a:gd name="T5" fmla="*/ 80 h 287"/>
              <a:gd name="T6" fmla="*/ 0 w 125"/>
              <a:gd name="T7" fmla="*/ 122 h 287"/>
              <a:gd name="T8" fmla="*/ 0 w 125"/>
              <a:gd name="T9" fmla="*/ 72 h 287"/>
              <a:gd name="T10" fmla="*/ 46 w 125"/>
              <a:gd name="T11" fmla="*/ 45 h 287"/>
              <a:gd name="T12" fmla="*/ 81 w 125"/>
              <a:gd name="T13" fmla="*/ 0 h 287"/>
              <a:gd name="T14" fmla="*/ 125 w 125"/>
              <a:gd name="T15" fmla="*/ 0 h 287"/>
              <a:gd name="T16" fmla="*/ 125 w 125"/>
              <a:gd name="T17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" h="287">
                <a:moveTo>
                  <a:pt x="125" y="287"/>
                </a:moveTo>
                <a:cubicBezTo>
                  <a:pt x="71" y="287"/>
                  <a:pt x="71" y="287"/>
                  <a:pt x="71" y="287"/>
                </a:cubicBezTo>
                <a:cubicBezTo>
                  <a:pt x="71" y="80"/>
                  <a:pt x="71" y="80"/>
                  <a:pt x="71" y="80"/>
                </a:cubicBezTo>
                <a:cubicBezTo>
                  <a:pt x="51" y="99"/>
                  <a:pt x="27" y="113"/>
                  <a:pt x="0" y="122"/>
                </a:cubicBezTo>
                <a:cubicBezTo>
                  <a:pt x="0" y="72"/>
                  <a:pt x="0" y="72"/>
                  <a:pt x="0" y="72"/>
                </a:cubicBezTo>
                <a:cubicBezTo>
                  <a:pt x="14" y="67"/>
                  <a:pt x="30" y="58"/>
                  <a:pt x="46" y="45"/>
                </a:cubicBezTo>
                <a:cubicBezTo>
                  <a:pt x="63" y="32"/>
                  <a:pt x="75" y="17"/>
                  <a:pt x="81" y="0"/>
                </a:cubicBezTo>
                <a:cubicBezTo>
                  <a:pt x="125" y="0"/>
                  <a:pt x="125" y="0"/>
                  <a:pt x="125" y="0"/>
                </a:cubicBezTo>
                <a:lnTo>
                  <a:pt x="125" y="28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41248" y="4068480"/>
            <a:ext cx="2891072" cy="616361"/>
            <a:chOff x="3169341" y="4024938"/>
            <a:chExt cx="2891072" cy="616361"/>
          </a:xfrm>
        </p:grpSpPr>
        <p:sp>
          <p:nvSpPr>
            <p:cNvPr id="36" name="Text Placeholder 3"/>
            <p:cNvSpPr txBox="1">
              <a:spLocks/>
            </p:cNvSpPr>
            <p:nvPr/>
          </p:nvSpPr>
          <p:spPr>
            <a:xfrm>
              <a:off x="3245541" y="4024938"/>
              <a:ext cx="2814872" cy="61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tx2"/>
                  </a:solidFill>
                </a:rPr>
                <a:t>Don’t shift gears </a:t>
              </a:r>
              <a:r>
                <a:rPr lang="en-US" sz="2000" b="1" dirty="0" smtClean="0">
                  <a:solidFill>
                    <a:schemeClr val="tx2"/>
                  </a:solidFill>
                </a:rPr>
                <a:t/>
              </a:r>
              <a:br>
                <a:rPr lang="en-US" sz="2000" b="1" dirty="0" smtClean="0">
                  <a:solidFill>
                    <a:schemeClr val="tx2"/>
                  </a:solidFill>
                </a:rPr>
              </a:br>
              <a:r>
                <a:rPr lang="en-US" sz="1600" dirty="0" smtClean="0"/>
                <a:t>while </a:t>
              </a:r>
              <a:r>
                <a:rPr lang="en-US" sz="1600" dirty="0"/>
                <a:t>crossing the </a:t>
              </a:r>
              <a:r>
                <a:rPr lang="en-US" sz="1600" dirty="0" smtClean="0"/>
                <a:t>tracks</a:t>
              </a:r>
              <a:endParaRPr lang="en-US" sz="1600" dirty="0"/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3169341" y="4045414"/>
              <a:ext cx="286060" cy="426908"/>
            </a:xfrm>
            <a:custGeom>
              <a:avLst/>
              <a:gdLst>
                <a:gd name="T0" fmla="*/ 193 w 193"/>
                <a:gd name="T1" fmla="*/ 236 h 287"/>
                <a:gd name="T2" fmla="*/ 193 w 193"/>
                <a:gd name="T3" fmla="*/ 287 h 287"/>
                <a:gd name="T4" fmla="*/ 0 w 193"/>
                <a:gd name="T5" fmla="*/ 287 h 287"/>
                <a:gd name="T6" fmla="*/ 19 w 193"/>
                <a:gd name="T7" fmla="*/ 232 h 287"/>
                <a:gd name="T8" fmla="*/ 81 w 193"/>
                <a:gd name="T9" fmla="*/ 164 h 287"/>
                <a:gd name="T10" fmla="*/ 126 w 193"/>
                <a:gd name="T11" fmla="*/ 117 h 287"/>
                <a:gd name="T12" fmla="*/ 138 w 193"/>
                <a:gd name="T13" fmla="*/ 83 h 287"/>
                <a:gd name="T14" fmla="*/ 128 w 193"/>
                <a:gd name="T15" fmla="*/ 55 h 287"/>
                <a:gd name="T16" fmla="*/ 101 w 193"/>
                <a:gd name="T17" fmla="*/ 45 h 287"/>
                <a:gd name="T18" fmla="*/ 73 w 193"/>
                <a:gd name="T19" fmla="*/ 55 h 287"/>
                <a:gd name="T20" fmla="*/ 62 w 193"/>
                <a:gd name="T21" fmla="*/ 90 h 287"/>
                <a:gd name="T22" fmla="*/ 7 w 193"/>
                <a:gd name="T23" fmla="*/ 84 h 287"/>
                <a:gd name="T24" fmla="*/ 38 w 193"/>
                <a:gd name="T25" fmla="*/ 19 h 287"/>
                <a:gd name="T26" fmla="*/ 102 w 193"/>
                <a:gd name="T27" fmla="*/ 0 h 287"/>
                <a:gd name="T28" fmla="*/ 169 w 193"/>
                <a:gd name="T29" fmla="*/ 22 h 287"/>
                <a:gd name="T30" fmla="*/ 193 w 193"/>
                <a:gd name="T31" fmla="*/ 79 h 287"/>
                <a:gd name="T32" fmla="*/ 186 w 193"/>
                <a:gd name="T33" fmla="*/ 116 h 287"/>
                <a:gd name="T34" fmla="*/ 164 w 193"/>
                <a:gd name="T35" fmla="*/ 153 h 287"/>
                <a:gd name="T36" fmla="*/ 128 w 193"/>
                <a:gd name="T37" fmla="*/ 189 h 287"/>
                <a:gd name="T38" fmla="*/ 95 w 193"/>
                <a:gd name="T39" fmla="*/ 221 h 287"/>
                <a:gd name="T40" fmla="*/ 84 w 193"/>
                <a:gd name="T41" fmla="*/ 236 h 287"/>
                <a:gd name="T42" fmla="*/ 193 w 193"/>
                <a:gd name="T43" fmla="*/ 2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3" h="287">
                  <a:moveTo>
                    <a:pt x="193" y="236"/>
                  </a:moveTo>
                  <a:cubicBezTo>
                    <a:pt x="193" y="287"/>
                    <a:pt x="193" y="287"/>
                    <a:pt x="193" y="287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3" y="268"/>
                    <a:pt x="9" y="250"/>
                    <a:pt x="19" y="232"/>
                  </a:cubicBezTo>
                  <a:cubicBezTo>
                    <a:pt x="30" y="215"/>
                    <a:pt x="50" y="192"/>
                    <a:pt x="81" y="164"/>
                  </a:cubicBezTo>
                  <a:cubicBezTo>
                    <a:pt x="106" y="141"/>
                    <a:pt x="121" y="125"/>
                    <a:pt x="126" y="117"/>
                  </a:cubicBezTo>
                  <a:cubicBezTo>
                    <a:pt x="134" y="105"/>
                    <a:pt x="138" y="94"/>
                    <a:pt x="138" y="83"/>
                  </a:cubicBezTo>
                  <a:cubicBezTo>
                    <a:pt x="138" y="71"/>
                    <a:pt x="135" y="61"/>
                    <a:pt x="128" y="55"/>
                  </a:cubicBezTo>
                  <a:cubicBezTo>
                    <a:pt x="121" y="48"/>
                    <a:pt x="112" y="45"/>
                    <a:pt x="101" y="45"/>
                  </a:cubicBezTo>
                  <a:cubicBezTo>
                    <a:pt x="89" y="45"/>
                    <a:pt x="80" y="49"/>
                    <a:pt x="73" y="55"/>
                  </a:cubicBezTo>
                  <a:cubicBezTo>
                    <a:pt x="67" y="62"/>
                    <a:pt x="63" y="74"/>
                    <a:pt x="62" y="90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10" y="54"/>
                    <a:pt x="20" y="32"/>
                    <a:pt x="38" y="19"/>
                  </a:cubicBezTo>
                  <a:cubicBezTo>
                    <a:pt x="55" y="6"/>
                    <a:pt x="76" y="0"/>
                    <a:pt x="102" y="0"/>
                  </a:cubicBezTo>
                  <a:cubicBezTo>
                    <a:pt x="130" y="0"/>
                    <a:pt x="153" y="7"/>
                    <a:pt x="169" y="22"/>
                  </a:cubicBezTo>
                  <a:cubicBezTo>
                    <a:pt x="185" y="38"/>
                    <a:pt x="193" y="57"/>
                    <a:pt x="193" y="79"/>
                  </a:cubicBezTo>
                  <a:cubicBezTo>
                    <a:pt x="193" y="92"/>
                    <a:pt x="191" y="104"/>
                    <a:pt x="186" y="116"/>
                  </a:cubicBezTo>
                  <a:cubicBezTo>
                    <a:pt x="181" y="128"/>
                    <a:pt x="174" y="140"/>
                    <a:pt x="164" y="153"/>
                  </a:cubicBezTo>
                  <a:cubicBezTo>
                    <a:pt x="157" y="161"/>
                    <a:pt x="145" y="173"/>
                    <a:pt x="128" y="189"/>
                  </a:cubicBezTo>
                  <a:cubicBezTo>
                    <a:pt x="111" y="205"/>
                    <a:pt x="100" y="216"/>
                    <a:pt x="95" y="221"/>
                  </a:cubicBezTo>
                  <a:cubicBezTo>
                    <a:pt x="90" y="226"/>
                    <a:pt x="87" y="231"/>
                    <a:pt x="84" y="236"/>
                  </a:cubicBezTo>
                  <a:lnTo>
                    <a:pt x="193" y="2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40144" y="4068480"/>
            <a:ext cx="1871103" cy="616361"/>
            <a:chOff x="6333276" y="4024938"/>
            <a:chExt cx="1871103" cy="616361"/>
          </a:xfrm>
        </p:grpSpPr>
        <p:sp>
          <p:nvSpPr>
            <p:cNvPr id="37" name="Text Placeholder 3"/>
            <p:cNvSpPr txBox="1">
              <a:spLocks/>
            </p:cNvSpPr>
            <p:nvPr/>
          </p:nvSpPr>
          <p:spPr>
            <a:xfrm>
              <a:off x="6361604" y="4024938"/>
              <a:ext cx="1842775" cy="61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tx2"/>
                  </a:solidFill>
                </a:rPr>
                <a:t>Don’t stop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on </a:t>
              </a:r>
              <a:r>
                <a:rPr lang="en-US" sz="1600" dirty="0"/>
                <a:t>the </a:t>
              </a:r>
              <a:r>
                <a:rPr lang="en-US" sz="1600" dirty="0" smtClean="0"/>
                <a:t>tracks</a:t>
              </a:r>
              <a:br>
                <a:rPr lang="en-US" sz="1600" dirty="0" smtClean="0"/>
              </a:br>
              <a:r>
                <a:rPr lang="en-US" sz="1600" dirty="0" smtClean="0"/>
                <a:t>(it’s illegal)</a:t>
              </a:r>
              <a:endParaRPr lang="en-US" sz="1600" dirty="0"/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6333276" y="4090401"/>
              <a:ext cx="261705" cy="403872"/>
            </a:xfrm>
            <a:custGeom>
              <a:avLst/>
              <a:gdLst>
                <a:gd name="T0" fmla="*/ 0 w 190"/>
                <a:gd name="T1" fmla="*/ 211 h 292"/>
                <a:gd name="T2" fmla="*/ 53 w 190"/>
                <a:gd name="T3" fmla="*/ 205 h 292"/>
                <a:gd name="T4" fmla="*/ 67 w 190"/>
                <a:gd name="T5" fmla="*/ 236 h 292"/>
                <a:gd name="T6" fmla="*/ 94 w 190"/>
                <a:gd name="T7" fmla="*/ 246 h 292"/>
                <a:gd name="T8" fmla="*/ 122 w 190"/>
                <a:gd name="T9" fmla="*/ 234 h 292"/>
                <a:gd name="T10" fmla="*/ 134 w 190"/>
                <a:gd name="T11" fmla="*/ 199 h 292"/>
                <a:gd name="T12" fmla="*/ 123 w 190"/>
                <a:gd name="T13" fmla="*/ 166 h 292"/>
                <a:gd name="T14" fmla="*/ 96 w 190"/>
                <a:gd name="T15" fmla="*/ 154 h 292"/>
                <a:gd name="T16" fmla="*/ 71 w 190"/>
                <a:gd name="T17" fmla="*/ 158 h 292"/>
                <a:gd name="T18" fmla="*/ 77 w 190"/>
                <a:gd name="T19" fmla="*/ 113 h 292"/>
                <a:gd name="T20" fmla="*/ 111 w 190"/>
                <a:gd name="T21" fmla="*/ 104 h 292"/>
                <a:gd name="T22" fmla="*/ 122 w 190"/>
                <a:gd name="T23" fmla="*/ 76 h 292"/>
                <a:gd name="T24" fmla="*/ 114 w 190"/>
                <a:gd name="T25" fmla="*/ 53 h 292"/>
                <a:gd name="T26" fmla="*/ 91 w 190"/>
                <a:gd name="T27" fmla="*/ 45 h 292"/>
                <a:gd name="T28" fmla="*/ 67 w 190"/>
                <a:gd name="T29" fmla="*/ 54 h 292"/>
                <a:gd name="T30" fmla="*/ 55 w 190"/>
                <a:gd name="T31" fmla="*/ 83 h 292"/>
                <a:gd name="T32" fmla="*/ 4 w 190"/>
                <a:gd name="T33" fmla="*/ 74 h 292"/>
                <a:gd name="T34" fmla="*/ 20 w 190"/>
                <a:gd name="T35" fmla="*/ 33 h 292"/>
                <a:gd name="T36" fmla="*/ 50 w 190"/>
                <a:gd name="T37" fmla="*/ 8 h 292"/>
                <a:gd name="T38" fmla="*/ 92 w 190"/>
                <a:gd name="T39" fmla="*/ 0 h 292"/>
                <a:gd name="T40" fmla="*/ 157 w 190"/>
                <a:gd name="T41" fmla="*/ 25 h 292"/>
                <a:gd name="T42" fmla="*/ 177 w 190"/>
                <a:gd name="T43" fmla="*/ 73 h 292"/>
                <a:gd name="T44" fmla="*/ 136 w 190"/>
                <a:gd name="T45" fmla="*/ 133 h 292"/>
                <a:gd name="T46" fmla="*/ 176 w 190"/>
                <a:gd name="T47" fmla="*/ 157 h 292"/>
                <a:gd name="T48" fmla="*/ 190 w 190"/>
                <a:gd name="T49" fmla="*/ 201 h 292"/>
                <a:gd name="T50" fmla="*/ 163 w 190"/>
                <a:gd name="T51" fmla="*/ 265 h 292"/>
                <a:gd name="T52" fmla="*/ 94 w 190"/>
                <a:gd name="T53" fmla="*/ 292 h 292"/>
                <a:gd name="T54" fmla="*/ 30 w 190"/>
                <a:gd name="T55" fmla="*/ 270 h 292"/>
                <a:gd name="T56" fmla="*/ 0 w 190"/>
                <a:gd name="T57" fmla="*/ 21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292">
                  <a:moveTo>
                    <a:pt x="0" y="211"/>
                  </a:moveTo>
                  <a:cubicBezTo>
                    <a:pt x="53" y="205"/>
                    <a:pt x="53" y="205"/>
                    <a:pt x="53" y="205"/>
                  </a:cubicBezTo>
                  <a:cubicBezTo>
                    <a:pt x="55" y="218"/>
                    <a:pt x="59" y="229"/>
                    <a:pt x="67" y="236"/>
                  </a:cubicBezTo>
                  <a:cubicBezTo>
                    <a:pt x="74" y="243"/>
                    <a:pt x="83" y="246"/>
                    <a:pt x="94" y="246"/>
                  </a:cubicBezTo>
                  <a:cubicBezTo>
                    <a:pt x="105" y="246"/>
                    <a:pt x="115" y="242"/>
                    <a:pt x="122" y="234"/>
                  </a:cubicBezTo>
                  <a:cubicBezTo>
                    <a:pt x="130" y="225"/>
                    <a:pt x="134" y="213"/>
                    <a:pt x="134" y="199"/>
                  </a:cubicBezTo>
                  <a:cubicBezTo>
                    <a:pt x="134" y="185"/>
                    <a:pt x="130" y="174"/>
                    <a:pt x="123" y="166"/>
                  </a:cubicBezTo>
                  <a:cubicBezTo>
                    <a:pt x="115" y="158"/>
                    <a:pt x="106" y="154"/>
                    <a:pt x="96" y="154"/>
                  </a:cubicBezTo>
                  <a:cubicBezTo>
                    <a:pt x="89" y="154"/>
                    <a:pt x="80" y="155"/>
                    <a:pt x="71" y="158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91" y="114"/>
                    <a:pt x="103" y="110"/>
                    <a:pt x="111" y="104"/>
                  </a:cubicBezTo>
                  <a:cubicBezTo>
                    <a:pt x="118" y="97"/>
                    <a:pt x="122" y="88"/>
                    <a:pt x="122" y="76"/>
                  </a:cubicBezTo>
                  <a:cubicBezTo>
                    <a:pt x="122" y="67"/>
                    <a:pt x="119" y="59"/>
                    <a:pt x="114" y="53"/>
                  </a:cubicBezTo>
                  <a:cubicBezTo>
                    <a:pt x="108" y="48"/>
                    <a:pt x="100" y="45"/>
                    <a:pt x="91" y="45"/>
                  </a:cubicBezTo>
                  <a:cubicBezTo>
                    <a:pt x="81" y="45"/>
                    <a:pt x="73" y="48"/>
                    <a:pt x="67" y="54"/>
                  </a:cubicBezTo>
                  <a:cubicBezTo>
                    <a:pt x="60" y="61"/>
                    <a:pt x="56" y="70"/>
                    <a:pt x="55" y="8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8" y="57"/>
                    <a:pt x="13" y="43"/>
                    <a:pt x="20" y="33"/>
                  </a:cubicBezTo>
                  <a:cubicBezTo>
                    <a:pt x="27" y="22"/>
                    <a:pt x="37" y="14"/>
                    <a:pt x="50" y="8"/>
                  </a:cubicBezTo>
                  <a:cubicBezTo>
                    <a:pt x="62" y="3"/>
                    <a:pt x="77" y="0"/>
                    <a:pt x="92" y="0"/>
                  </a:cubicBezTo>
                  <a:cubicBezTo>
                    <a:pt x="119" y="0"/>
                    <a:pt x="141" y="8"/>
                    <a:pt x="157" y="25"/>
                  </a:cubicBezTo>
                  <a:cubicBezTo>
                    <a:pt x="171" y="39"/>
                    <a:pt x="177" y="55"/>
                    <a:pt x="177" y="73"/>
                  </a:cubicBezTo>
                  <a:cubicBezTo>
                    <a:pt x="177" y="98"/>
                    <a:pt x="164" y="118"/>
                    <a:pt x="136" y="133"/>
                  </a:cubicBezTo>
                  <a:cubicBezTo>
                    <a:pt x="153" y="137"/>
                    <a:pt x="166" y="145"/>
                    <a:pt x="176" y="157"/>
                  </a:cubicBezTo>
                  <a:cubicBezTo>
                    <a:pt x="185" y="169"/>
                    <a:pt x="190" y="184"/>
                    <a:pt x="190" y="201"/>
                  </a:cubicBezTo>
                  <a:cubicBezTo>
                    <a:pt x="190" y="226"/>
                    <a:pt x="181" y="248"/>
                    <a:pt x="163" y="265"/>
                  </a:cubicBezTo>
                  <a:cubicBezTo>
                    <a:pt x="144" y="283"/>
                    <a:pt x="122" y="292"/>
                    <a:pt x="94" y="292"/>
                  </a:cubicBezTo>
                  <a:cubicBezTo>
                    <a:pt x="68" y="292"/>
                    <a:pt x="47" y="284"/>
                    <a:pt x="30" y="270"/>
                  </a:cubicBezTo>
                  <a:cubicBezTo>
                    <a:pt x="13" y="255"/>
                    <a:pt x="3" y="235"/>
                    <a:pt x="0" y="21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48848" y="6503774"/>
            <a:ext cx="21336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3460" y="5616407"/>
            <a:ext cx="8619006" cy="923330"/>
            <a:chOff x="353460" y="5667224"/>
            <a:chExt cx="8619006" cy="923330"/>
          </a:xfrm>
        </p:grpSpPr>
        <p:sp>
          <p:nvSpPr>
            <p:cNvPr id="41" name="Rectangle 40"/>
            <p:cNvSpPr/>
            <p:nvPr/>
          </p:nvSpPr>
          <p:spPr>
            <a:xfrm>
              <a:off x="5185337" y="5667224"/>
              <a:ext cx="37871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When you stop, make sure </a:t>
              </a:r>
              <a:r>
                <a:rPr lang="en-US" b="1" dirty="0">
                  <a:solidFill>
                    <a:schemeClr val="bg1"/>
                  </a:solidFill>
                </a:rPr>
                <a:t>the front and the back</a:t>
              </a:r>
              <a:r>
                <a:rPr lang="en-US" dirty="0">
                  <a:solidFill>
                    <a:schemeClr val="bg1"/>
                  </a:solidFill>
                </a:rPr>
                <a:t> of your vehicle are</a:t>
              </a:r>
              <a:r>
                <a:rPr lang="en-US" b="1" dirty="0">
                  <a:solidFill>
                    <a:schemeClr val="bg1"/>
                  </a:solidFill>
                </a:rPr>
                <a:t> 15 feet </a:t>
              </a:r>
              <a:r>
                <a:rPr lang="en-US" dirty="0">
                  <a:solidFill>
                    <a:schemeClr val="bg1"/>
                  </a:solidFill>
                </a:rPr>
                <a:t>from the nearest </a:t>
              </a:r>
              <a:r>
                <a:rPr lang="en-US" dirty="0" smtClean="0">
                  <a:solidFill>
                    <a:schemeClr val="bg1"/>
                  </a:solidFill>
                </a:rPr>
                <a:t>rail.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53460" y="5802167"/>
              <a:ext cx="4594533" cy="684270"/>
              <a:chOff x="469258" y="5802167"/>
              <a:chExt cx="4594533" cy="68427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146918" y="5839335"/>
                <a:ext cx="1180018" cy="386456"/>
                <a:chOff x="406400" y="2168526"/>
                <a:chExt cx="1270000" cy="415925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Freeform 17"/>
                <p:cNvSpPr>
                  <a:spLocks noEditPoints="1"/>
                </p:cNvSpPr>
                <p:nvPr/>
              </p:nvSpPr>
              <p:spPr bwMode="auto">
                <a:xfrm>
                  <a:off x="566738" y="2400301"/>
                  <a:ext cx="184150" cy="184150"/>
                </a:xfrm>
                <a:custGeom>
                  <a:avLst/>
                  <a:gdLst>
                    <a:gd name="T0" fmla="*/ 27 w 53"/>
                    <a:gd name="T1" fmla="*/ 0 h 53"/>
                    <a:gd name="T2" fmla="*/ 0 w 53"/>
                    <a:gd name="T3" fmla="*/ 26 h 53"/>
                    <a:gd name="T4" fmla="*/ 27 w 53"/>
                    <a:gd name="T5" fmla="*/ 53 h 53"/>
                    <a:gd name="T6" fmla="*/ 53 w 53"/>
                    <a:gd name="T7" fmla="*/ 26 h 53"/>
                    <a:gd name="T8" fmla="*/ 27 w 53"/>
                    <a:gd name="T9" fmla="*/ 0 h 53"/>
                    <a:gd name="T10" fmla="*/ 27 w 53"/>
                    <a:gd name="T11" fmla="*/ 45 h 53"/>
                    <a:gd name="T12" fmla="*/ 8 w 53"/>
                    <a:gd name="T13" fmla="*/ 26 h 53"/>
                    <a:gd name="T14" fmla="*/ 27 w 53"/>
                    <a:gd name="T15" fmla="*/ 8 h 53"/>
                    <a:gd name="T16" fmla="*/ 45 w 53"/>
                    <a:gd name="T17" fmla="*/ 26 h 53"/>
                    <a:gd name="T18" fmla="*/ 27 w 53"/>
                    <a:gd name="T19" fmla="*/ 4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cubicBezTo>
                        <a:pt x="12" y="0"/>
                        <a:pt x="0" y="12"/>
                        <a:pt x="0" y="26"/>
                      </a:cubicBezTo>
                      <a:cubicBezTo>
                        <a:pt x="0" y="41"/>
                        <a:pt x="12" y="53"/>
                        <a:pt x="27" y="53"/>
                      </a:cubicBezTo>
                      <a:cubicBezTo>
                        <a:pt x="41" y="53"/>
                        <a:pt x="53" y="41"/>
                        <a:pt x="53" y="26"/>
                      </a:cubicBezTo>
                      <a:cubicBezTo>
                        <a:pt x="53" y="12"/>
                        <a:pt x="41" y="0"/>
                        <a:pt x="27" y="0"/>
                      </a:cubicBezTo>
                      <a:close/>
                      <a:moveTo>
                        <a:pt x="27" y="45"/>
                      </a:moveTo>
                      <a:cubicBezTo>
                        <a:pt x="16" y="45"/>
                        <a:pt x="8" y="37"/>
                        <a:pt x="8" y="26"/>
                      </a:cubicBezTo>
                      <a:cubicBezTo>
                        <a:pt x="8" y="16"/>
                        <a:pt x="16" y="8"/>
                        <a:pt x="27" y="8"/>
                      </a:cubicBezTo>
                      <a:cubicBezTo>
                        <a:pt x="37" y="8"/>
                        <a:pt x="45" y="16"/>
                        <a:pt x="45" y="26"/>
                      </a:cubicBezTo>
                      <a:cubicBezTo>
                        <a:pt x="45" y="37"/>
                        <a:pt x="37" y="45"/>
                        <a:pt x="2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18"/>
                <p:cNvSpPr>
                  <a:spLocks/>
                </p:cNvSpPr>
                <p:nvPr/>
              </p:nvSpPr>
              <p:spPr bwMode="auto">
                <a:xfrm>
                  <a:off x="608013" y="2452688"/>
                  <a:ext cx="34925" cy="26987"/>
                </a:xfrm>
                <a:custGeom>
                  <a:avLst/>
                  <a:gdLst>
                    <a:gd name="T0" fmla="*/ 0 w 10"/>
                    <a:gd name="T1" fmla="*/ 5 h 8"/>
                    <a:gd name="T2" fmla="*/ 4 w 10"/>
                    <a:gd name="T3" fmla="*/ 0 h 8"/>
                    <a:gd name="T4" fmla="*/ 9 w 10"/>
                    <a:gd name="T5" fmla="*/ 7 h 8"/>
                    <a:gd name="T6" fmla="*/ 8 w 10"/>
                    <a:gd name="T7" fmla="*/ 8 h 8"/>
                    <a:gd name="T8" fmla="*/ 0 w 10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cubicBezTo>
                        <a:pt x="0" y="5"/>
                        <a:pt x="1" y="2"/>
                        <a:pt x="4" y="0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10" y="8"/>
                        <a:pt x="8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19"/>
                <p:cNvSpPr>
                  <a:spLocks/>
                </p:cNvSpPr>
                <p:nvPr/>
              </p:nvSpPr>
              <p:spPr bwMode="auto">
                <a:xfrm>
                  <a:off x="631825" y="2438401"/>
                  <a:ext cx="25400" cy="34925"/>
                </a:xfrm>
                <a:custGeom>
                  <a:avLst/>
                  <a:gdLst>
                    <a:gd name="T0" fmla="*/ 6 w 7"/>
                    <a:gd name="T1" fmla="*/ 10 h 10"/>
                    <a:gd name="T2" fmla="*/ 0 w 7"/>
                    <a:gd name="T3" fmla="*/ 2 h 10"/>
                    <a:gd name="T4" fmla="*/ 6 w 7"/>
                    <a:gd name="T5" fmla="*/ 0 h 10"/>
                    <a:gd name="T6" fmla="*/ 7 w 7"/>
                    <a:gd name="T7" fmla="*/ 9 h 10"/>
                    <a:gd name="T8" fmla="*/ 6 w 7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0">
                      <a:moveTo>
                        <a:pt x="6" y="1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10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0"/>
                <p:cNvSpPr>
                  <a:spLocks/>
                </p:cNvSpPr>
                <p:nvPr/>
              </p:nvSpPr>
              <p:spPr bwMode="auto">
                <a:xfrm>
                  <a:off x="666750" y="2435226"/>
                  <a:ext cx="22225" cy="38100"/>
                </a:xfrm>
                <a:custGeom>
                  <a:avLst/>
                  <a:gdLst>
                    <a:gd name="T0" fmla="*/ 0 w 6"/>
                    <a:gd name="T1" fmla="*/ 10 h 11"/>
                    <a:gd name="T2" fmla="*/ 0 w 6"/>
                    <a:gd name="T3" fmla="*/ 1 h 11"/>
                    <a:gd name="T4" fmla="*/ 6 w 6"/>
                    <a:gd name="T5" fmla="*/ 2 h 11"/>
                    <a:gd name="T6" fmla="*/ 1 w 6"/>
                    <a:gd name="T7" fmla="*/ 10 h 11"/>
                    <a:gd name="T8" fmla="*/ 0 w 6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0" y="1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4" y="0"/>
                        <a:pt x="6" y="2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0" y="11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677863" y="2452688"/>
                  <a:ext cx="34925" cy="34925"/>
                </a:xfrm>
                <a:custGeom>
                  <a:avLst/>
                  <a:gdLst>
                    <a:gd name="T0" fmla="*/ 1 w 10"/>
                    <a:gd name="T1" fmla="*/ 8 h 10"/>
                    <a:gd name="T2" fmla="*/ 7 w 10"/>
                    <a:gd name="T3" fmla="*/ 0 h 10"/>
                    <a:gd name="T4" fmla="*/ 10 w 10"/>
                    <a:gd name="T5" fmla="*/ 4 h 10"/>
                    <a:gd name="T6" fmla="*/ 2 w 10"/>
                    <a:gd name="T7" fmla="*/ 9 h 10"/>
                    <a:gd name="T8" fmla="*/ 1 w 10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0">
                      <a:moveTo>
                        <a:pt x="1" y="8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10" y="2"/>
                        <a:pt x="10" y="4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0" y="10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681038" y="2482851"/>
                  <a:ext cx="42863" cy="22225"/>
                </a:xfrm>
                <a:custGeom>
                  <a:avLst/>
                  <a:gdLst>
                    <a:gd name="T0" fmla="*/ 1 w 12"/>
                    <a:gd name="T1" fmla="*/ 3 h 6"/>
                    <a:gd name="T2" fmla="*/ 11 w 12"/>
                    <a:gd name="T3" fmla="*/ 0 h 6"/>
                    <a:gd name="T4" fmla="*/ 10 w 12"/>
                    <a:gd name="T5" fmla="*/ 6 h 6"/>
                    <a:gd name="T6" fmla="*/ 1 w 12"/>
                    <a:gd name="T7" fmla="*/ 4 h 6"/>
                    <a:gd name="T8" fmla="*/ 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" y="3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4"/>
                        <a:pt x="1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677863" y="2508251"/>
                  <a:ext cx="34925" cy="26987"/>
                </a:xfrm>
                <a:custGeom>
                  <a:avLst/>
                  <a:gdLst>
                    <a:gd name="T0" fmla="*/ 1 w 10"/>
                    <a:gd name="T1" fmla="*/ 0 h 8"/>
                    <a:gd name="T2" fmla="*/ 10 w 10"/>
                    <a:gd name="T3" fmla="*/ 3 h 8"/>
                    <a:gd name="T4" fmla="*/ 6 w 10"/>
                    <a:gd name="T5" fmla="*/ 8 h 8"/>
                    <a:gd name="T6" fmla="*/ 1 w 10"/>
                    <a:gd name="T7" fmla="*/ 1 h 8"/>
                    <a:gd name="T8" fmla="*/ 1 w 10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1" y="0"/>
                      </a:move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0" y="7"/>
                        <a:pt x="6" y="8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666750" y="2514601"/>
                  <a:ext cx="25400" cy="42862"/>
                </a:xfrm>
                <a:custGeom>
                  <a:avLst/>
                  <a:gdLst>
                    <a:gd name="T0" fmla="*/ 1 w 7"/>
                    <a:gd name="T1" fmla="*/ 1 h 12"/>
                    <a:gd name="T2" fmla="*/ 7 w 7"/>
                    <a:gd name="T3" fmla="*/ 8 h 12"/>
                    <a:gd name="T4" fmla="*/ 1 w 7"/>
                    <a:gd name="T5" fmla="*/ 10 h 12"/>
                    <a:gd name="T6" fmla="*/ 0 w 7"/>
                    <a:gd name="T7" fmla="*/ 1 h 12"/>
                    <a:gd name="T8" fmla="*/ 1 w 7"/>
                    <a:gd name="T9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2">
                      <a:moveTo>
                        <a:pt x="1" y="1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4" y="12"/>
                        <a:pt x="1" y="1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636588" y="2517776"/>
                  <a:ext cx="20638" cy="34925"/>
                </a:xfrm>
                <a:custGeom>
                  <a:avLst/>
                  <a:gdLst>
                    <a:gd name="T0" fmla="*/ 6 w 6"/>
                    <a:gd name="T1" fmla="*/ 0 h 10"/>
                    <a:gd name="T2" fmla="*/ 6 w 6"/>
                    <a:gd name="T3" fmla="*/ 10 h 10"/>
                    <a:gd name="T4" fmla="*/ 0 w 6"/>
                    <a:gd name="T5" fmla="*/ 8 h 10"/>
                    <a:gd name="T6" fmla="*/ 4 w 6"/>
                    <a:gd name="T7" fmla="*/ 0 h 10"/>
                    <a:gd name="T8" fmla="*/ 6 w 6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6" y="0"/>
                      </a:move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2" y="10"/>
                        <a:pt x="0" y="8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5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6"/>
                <p:cNvSpPr>
                  <a:spLocks/>
                </p:cNvSpPr>
                <p:nvPr/>
              </p:nvSpPr>
              <p:spPr bwMode="auto">
                <a:xfrm>
                  <a:off x="611188" y="2508251"/>
                  <a:ext cx="31750" cy="26987"/>
                </a:xfrm>
                <a:custGeom>
                  <a:avLst/>
                  <a:gdLst>
                    <a:gd name="T0" fmla="*/ 9 w 9"/>
                    <a:gd name="T1" fmla="*/ 1 h 8"/>
                    <a:gd name="T2" fmla="*/ 4 w 9"/>
                    <a:gd name="T3" fmla="*/ 8 h 8"/>
                    <a:gd name="T4" fmla="*/ 0 w 9"/>
                    <a:gd name="T5" fmla="*/ 4 h 8"/>
                    <a:gd name="T6" fmla="*/ 8 w 9"/>
                    <a:gd name="T7" fmla="*/ 0 h 8"/>
                    <a:gd name="T8" fmla="*/ 9 w 9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1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0" y="7"/>
                        <a:pt x="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/>
              </p:nvSpPr>
              <p:spPr bwMode="auto">
                <a:xfrm>
                  <a:off x="596900" y="2487613"/>
                  <a:ext cx="42863" cy="20637"/>
                </a:xfrm>
                <a:custGeom>
                  <a:avLst/>
                  <a:gdLst>
                    <a:gd name="T0" fmla="*/ 12 w 12"/>
                    <a:gd name="T1" fmla="*/ 3 h 6"/>
                    <a:gd name="T2" fmla="*/ 2 w 12"/>
                    <a:gd name="T3" fmla="*/ 6 h 6"/>
                    <a:gd name="T4" fmla="*/ 2 w 12"/>
                    <a:gd name="T5" fmla="*/ 0 h 6"/>
                    <a:gd name="T6" fmla="*/ 11 w 12"/>
                    <a:gd name="T7" fmla="*/ 1 h 6"/>
                    <a:gd name="T8" fmla="*/ 12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0" y="3"/>
                        <a:pt x="2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2" y="3"/>
                        <a:pt x="1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28"/>
                <p:cNvSpPr>
                  <a:spLocks noEditPoints="1"/>
                </p:cNvSpPr>
                <p:nvPr/>
              </p:nvSpPr>
              <p:spPr bwMode="auto">
                <a:xfrm>
                  <a:off x="1309688" y="2392363"/>
                  <a:ext cx="184150" cy="185737"/>
                </a:xfrm>
                <a:custGeom>
                  <a:avLst/>
                  <a:gdLst>
                    <a:gd name="T0" fmla="*/ 26 w 53"/>
                    <a:gd name="T1" fmla="*/ 0 h 53"/>
                    <a:gd name="T2" fmla="*/ 0 w 53"/>
                    <a:gd name="T3" fmla="*/ 27 h 53"/>
                    <a:gd name="T4" fmla="*/ 26 w 53"/>
                    <a:gd name="T5" fmla="*/ 53 h 53"/>
                    <a:gd name="T6" fmla="*/ 53 w 53"/>
                    <a:gd name="T7" fmla="*/ 27 h 53"/>
                    <a:gd name="T8" fmla="*/ 26 w 53"/>
                    <a:gd name="T9" fmla="*/ 0 h 53"/>
                    <a:gd name="T10" fmla="*/ 26 w 53"/>
                    <a:gd name="T11" fmla="*/ 45 h 53"/>
                    <a:gd name="T12" fmla="*/ 8 w 53"/>
                    <a:gd name="T13" fmla="*/ 27 h 53"/>
                    <a:gd name="T14" fmla="*/ 26 w 53"/>
                    <a:gd name="T15" fmla="*/ 8 h 53"/>
                    <a:gd name="T16" fmla="*/ 45 w 53"/>
                    <a:gd name="T17" fmla="*/ 27 h 53"/>
                    <a:gd name="T18" fmla="*/ 26 w 53"/>
                    <a:gd name="T19" fmla="*/ 4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53">
                      <a:moveTo>
                        <a:pt x="26" y="0"/>
                      </a:move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41"/>
                        <a:pt x="12" y="53"/>
                        <a:pt x="26" y="53"/>
                      </a:cubicBezTo>
                      <a:cubicBezTo>
                        <a:pt x="41" y="53"/>
                        <a:pt x="53" y="41"/>
                        <a:pt x="53" y="27"/>
                      </a:cubicBezTo>
                      <a:cubicBezTo>
                        <a:pt x="53" y="12"/>
                        <a:pt x="41" y="0"/>
                        <a:pt x="26" y="0"/>
                      </a:cubicBezTo>
                      <a:close/>
                      <a:moveTo>
                        <a:pt x="26" y="45"/>
                      </a:moveTo>
                      <a:cubicBezTo>
                        <a:pt x="16" y="45"/>
                        <a:pt x="8" y="37"/>
                        <a:pt x="8" y="27"/>
                      </a:cubicBezTo>
                      <a:cubicBezTo>
                        <a:pt x="8" y="16"/>
                        <a:pt x="16" y="8"/>
                        <a:pt x="26" y="8"/>
                      </a:cubicBezTo>
                      <a:cubicBezTo>
                        <a:pt x="37" y="8"/>
                        <a:pt x="45" y="16"/>
                        <a:pt x="45" y="27"/>
                      </a:cubicBezTo>
                      <a:cubicBezTo>
                        <a:pt x="45" y="37"/>
                        <a:pt x="37" y="45"/>
                        <a:pt x="26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29"/>
                <p:cNvSpPr>
                  <a:spLocks/>
                </p:cNvSpPr>
                <p:nvPr/>
              </p:nvSpPr>
              <p:spPr bwMode="auto">
                <a:xfrm>
                  <a:off x="1350963" y="2447926"/>
                  <a:ext cx="34925" cy="28575"/>
                </a:xfrm>
                <a:custGeom>
                  <a:avLst/>
                  <a:gdLst>
                    <a:gd name="T0" fmla="*/ 0 w 10"/>
                    <a:gd name="T1" fmla="*/ 4 h 8"/>
                    <a:gd name="T2" fmla="*/ 4 w 10"/>
                    <a:gd name="T3" fmla="*/ 0 h 8"/>
                    <a:gd name="T4" fmla="*/ 9 w 10"/>
                    <a:gd name="T5" fmla="*/ 6 h 8"/>
                    <a:gd name="T6" fmla="*/ 8 w 10"/>
                    <a:gd name="T7" fmla="*/ 8 h 8"/>
                    <a:gd name="T8" fmla="*/ 0 w 10"/>
                    <a:gd name="T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0" y="4"/>
                      </a:moveTo>
                      <a:cubicBezTo>
                        <a:pt x="0" y="4"/>
                        <a:pt x="1" y="1"/>
                        <a:pt x="4" y="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10" y="7"/>
                        <a:pt x="8" y="8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30"/>
                <p:cNvSpPr>
                  <a:spLocks/>
                </p:cNvSpPr>
                <p:nvPr/>
              </p:nvSpPr>
              <p:spPr bwMode="auto">
                <a:xfrm>
                  <a:off x="1376363" y="2430463"/>
                  <a:ext cx="20638" cy="34925"/>
                </a:xfrm>
                <a:custGeom>
                  <a:avLst/>
                  <a:gdLst>
                    <a:gd name="T0" fmla="*/ 5 w 6"/>
                    <a:gd name="T1" fmla="*/ 10 h 10"/>
                    <a:gd name="T2" fmla="*/ 0 w 6"/>
                    <a:gd name="T3" fmla="*/ 2 h 10"/>
                    <a:gd name="T4" fmla="*/ 5 w 6"/>
                    <a:gd name="T5" fmla="*/ 0 h 10"/>
                    <a:gd name="T6" fmla="*/ 6 w 6"/>
                    <a:gd name="T7" fmla="*/ 9 h 10"/>
                    <a:gd name="T8" fmla="*/ 5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5" y="1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31"/>
                <p:cNvSpPr>
                  <a:spLocks/>
                </p:cNvSpPr>
                <p:nvPr/>
              </p:nvSpPr>
              <p:spPr bwMode="auto">
                <a:xfrm>
                  <a:off x="1411288" y="2430463"/>
                  <a:ext cx="17463" cy="34925"/>
                </a:xfrm>
                <a:custGeom>
                  <a:avLst/>
                  <a:gdLst>
                    <a:gd name="T0" fmla="*/ 0 w 5"/>
                    <a:gd name="T1" fmla="*/ 9 h 10"/>
                    <a:gd name="T2" fmla="*/ 0 w 5"/>
                    <a:gd name="T3" fmla="*/ 0 h 10"/>
                    <a:gd name="T4" fmla="*/ 5 w 5"/>
                    <a:gd name="T5" fmla="*/ 2 h 10"/>
                    <a:gd name="T6" fmla="*/ 1 w 5"/>
                    <a:gd name="T7" fmla="*/ 10 h 10"/>
                    <a:gd name="T8" fmla="*/ 0 w 5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0">
                      <a:moveTo>
                        <a:pt x="0" y="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3" y="0"/>
                        <a:pt x="5" y="2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0" y="10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2"/>
                <p:cNvSpPr>
                  <a:spLocks/>
                </p:cNvSpPr>
                <p:nvPr/>
              </p:nvSpPr>
              <p:spPr bwMode="auto">
                <a:xfrm>
                  <a:off x="1420813" y="2444751"/>
                  <a:ext cx="34925" cy="34925"/>
                </a:xfrm>
                <a:custGeom>
                  <a:avLst/>
                  <a:gdLst>
                    <a:gd name="T0" fmla="*/ 0 w 10"/>
                    <a:gd name="T1" fmla="*/ 8 h 10"/>
                    <a:gd name="T2" fmla="*/ 6 w 10"/>
                    <a:gd name="T3" fmla="*/ 0 h 10"/>
                    <a:gd name="T4" fmla="*/ 10 w 10"/>
                    <a:gd name="T5" fmla="*/ 4 h 10"/>
                    <a:gd name="T6" fmla="*/ 1 w 10"/>
                    <a:gd name="T7" fmla="*/ 9 h 10"/>
                    <a:gd name="T8" fmla="*/ 0 w 10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0">
                      <a:moveTo>
                        <a:pt x="0" y="8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9" y="3"/>
                        <a:pt x="10" y="4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0" y="10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3"/>
                <p:cNvSpPr>
                  <a:spLocks/>
                </p:cNvSpPr>
                <p:nvPr/>
              </p:nvSpPr>
              <p:spPr bwMode="auto">
                <a:xfrm>
                  <a:off x="1423988" y="2476501"/>
                  <a:ext cx="42863" cy="20637"/>
                </a:xfrm>
                <a:custGeom>
                  <a:avLst/>
                  <a:gdLst>
                    <a:gd name="T0" fmla="*/ 1 w 12"/>
                    <a:gd name="T1" fmla="*/ 3 h 6"/>
                    <a:gd name="T2" fmla="*/ 11 w 12"/>
                    <a:gd name="T3" fmla="*/ 0 h 6"/>
                    <a:gd name="T4" fmla="*/ 10 w 12"/>
                    <a:gd name="T5" fmla="*/ 6 h 6"/>
                    <a:gd name="T6" fmla="*/ 1 w 12"/>
                    <a:gd name="T7" fmla="*/ 4 h 6"/>
                    <a:gd name="T8" fmla="*/ 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" y="3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4"/>
                        <a:pt x="1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4"/>
                <p:cNvSpPr>
                  <a:spLocks/>
                </p:cNvSpPr>
                <p:nvPr/>
              </p:nvSpPr>
              <p:spPr bwMode="auto">
                <a:xfrm>
                  <a:off x="1417638" y="2500313"/>
                  <a:ext cx="38100" cy="28575"/>
                </a:xfrm>
                <a:custGeom>
                  <a:avLst/>
                  <a:gdLst>
                    <a:gd name="T0" fmla="*/ 2 w 11"/>
                    <a:gd name="T1" fmla="*/ 0 h 8"/>
                    <a:gd name="T2" fmla="*/ 11 w 11"/>
                    <a:gd name="T3" fmla="*/ 3 h 8"/>
                    <a:gd name="T4" fmla="*/ 7 w 11"/>
                    <a:gd name="T5" fmla="*/ 8 h 8"/>
                    <a:gd name="T6" fmla="*/ 1 w 11"/>
                    <a:gd name="T7" fmla="*/ 1 h 8"/>
                    <a:gd name="T8" fmla="*/ 2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2" y="0"/>
                      </a:move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8"/>
                        <a:pt x="7" y="8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35"/>
                <p:cNvSpPr>
                  <a:spLocks/>
                </p:cNvSpPr>
                <p:nvPr/>
              </p:nvSpPr>
              <p:spPr bwMode="auto">
                <a:xfrm>
                  <a:off x="1411288" y="2508251"/>
                  <a:ext cx="23813" cy="41275"/>
                </a:xfrm>
                <a:custGeom>
                  <a:avLst/>
                  <a:gdLst>
                    <a:gd name="T0" fmla="*/ 1 w 7"/>
                    <a:gd name="T1" fmla="*/ 1 h 12"/>
                    <a:gd name="T2" fmla="*/ 7 w 7"/>
                    <a:gd name="T3" fmla="*/ 8 h 12"/>
                    <a:gd name="T4" fmla="*/ 1 w 7"/>
                    <a:gd name="T5" fmla="*/ 11 h 12"/>
                    <a:gd name="T6" fmla="*/ 0 w 7"/>
                    <a:gd name="T7" fmla="*/ 2 h 12"/>
                    <a:gd name="T8" fmla="*/ 1 w 7"/>
                    <a:gd name="T9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2">
                      <a:moveTo>
                        <a:pt x="1" y="1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3" y="12"/>
                        <a:pt x="1" y="1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36"/>
                <p:cNvSpPr>
                  <a:spLocks/>
                </p:cNvSpPr>
                <p:nvPr/>
              </p:nvSpPr>
              <p:spPr bwMode="auto">
                <a:xfrm>
                  <a:off x="1379538" y="2511426"/>
                  <a:ext cx="20638" cy="38100"/>
                </a:xfrm>
                <a:custGeom>
                  <a:avLst/>
                  <a:gdLst>
                    <a:gd name="T0" fmla="*/ 6 w 6"/>
                    <a:gd name="T1" fmla="*/ 1 h 11"/>
                    <a:gd name="T2" fmla="*/ 6 w 6"/>
                    <a:gd name="T3" fmla="*/ 10 h 11"/>
                    <a:gd name="T4" fmla="*/ 0 w 6"/>
                    <a:gd name="T5" fmla="*/ 9 h 11"/>
                    <a:gd name="T6" fmla="*/ 4 w 6"/>
                    <a:gd name="T7" fmla="*/ 1 h 11"/>
                    <a:gd name="T8" fmla="*/ 6 w 6"/>
                    <a:gd name="T9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6" y="1"/>
                      </a:move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2" y="11"/>
                        <a:pt x="0" y="9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0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37"/>
                <p:cNvSpPr>
                  <a:spLocks/>
                </p:cNvSpPr>
                <p:nvPr/>
              </p:nvSpPr>
              <p:spPr bwMode="auto">
                <a:xfrm>
                  <a:off x="1350963" y="2500313"/>
                  <a:ext cx="34925" cy="31750"/>
                </a:xfrm>
                <a:custGeom>
                  <a:avLst/>
                  <a:gdLst>
                    <a:gd name="T0" fmla="*/ 10 w 10"/>
                    <a:gd name="T1" fmla="*/ 1 h 9"/>
                    <a:gd name="T2" fmla="*/ 4 w 10"/>
                    <a:gd name="T3" fmla="*/ 9 h 9"/>
                    <a:gd name="T4" fmla="*/ 1 w 10"/>
                    <a:gd name="T5" fmla="*/ 4 h 9"/>
                    <a:gd name="T6" fmla="*/ 9 w 10"/>
                    <a:gd name="T7" fmla="*/ 0 h 9"/>
                    <a:gd name="T8" fmla="*/ 10 w 10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9">
                      <a:moveTo>
                        <a:pt x="10" y="1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0" y="8"/>
                        <a:pt x="1" y="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10" y="1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38"/>
                <p:cNvSpPr>
                  <a:spLocks/>
                </p:cNvSpPr>
                <p:nvPr/>
              </p:nvSpPr>
              <p:spPr bwMode="auto">
                <a:xfrm>
                  <a:off x="1341438" y="2479676"/>
                  <a:ext cx="41275" cy="20637"/>
                </a:xfrm>
                <a:custGeom>
                  <a:avLst/>
                  <a:gdLst>
                    <a:gd name="T0" fmla="*/ 11 w 12"/>
                    <a:gd name="T1" fmla="*/ 3 h 6"/>
                    <a:gd name="T2" fmla="*/ 1 w 12"/>
                    <a:gd name="T3" fmla="*/ 6 h 6"/>
                    <a:gd name="T4" fmla="*/ 1 w 12"/>
                    <a:gd name="T5" fmla="*/ 0 h 6"/>
                    <a:gd name="T6" fmla="*/ 11 w 12"/>
                    <a:gd name="T7" fmla="*/ 2 h 6"/>
                    <a:gd name="T8" fmla="*/ 1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1" y="3"/>
                      </a:move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0" y="3"/>
                        <a:pt x="1" y="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2" y="3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39"/>
                <p:cNvSpPr>
                  <a:spLocks noEditPoints="1"/>
                </p:cNvSpPr>
                <p:nvPr/>
              </p:nvSpPr>
              <p:spPr bwMode="auto">
                <a:xfrm>
                  <a:off x="406400" y="2168526"/>
                  <a:ext cx="1270000" cy="342900"/>
                </a:xfrm>
                <a:custGeom>
                  <a:avLst/>
                  <a:gdLst>
                    <a:gd name="T0" fmla="*/ 363 w 364"/>
                    <a:gd name="T1" fmla="*/ 75 h 98"/>
                    <a:gd name="T2" fmla="*/ 357 w 364"/>
                    <a:gd name="T3" fmla="*/ 64 h 98"/>
                    <a:gd name="T4" fmla="*/ 340 w 364"/>
                    <a:gd name="T5" fmla="*/ 49 h 98"/>
                    <a:gd name="T6" fmla="*/ 270 w 364"/>
                    <a:gd name="T7" fmla="*/ 36 h 98"/>
                    <a:gd name="T8" fmla="*/ 212 w 364"/>
                    <a:gd name="T9" fmla="*/ 8 h 98"/>
                    <a:gd name="T10" fmla="*/ 123 w 364"/>
                    <a:gd name="T11" fmla="*/ 5 h 98"/>
                    <a:gd name="T12" fmla="*/ 104 w 364"/>
                    <a:gd name="T13" fmla="*/ 8 h 98"/>
                    <a:gd name="T14" fmla="*/ 45 w 364"/>
                    <a:gd name="T15" fmla="*/ 34 h 98"/>
                    <a:gd name="T16" fmla="*/ 12 w 364"/>
                    <a:gd name="T17" fmla="*/ 36 h 98"/>
                    <a:gd name="T18" fmla="*/ 8 w 364"/>
                    <a:gd name="T19" fmla="*/ 47 h 98"/>
                    <a:gd name="T20" fmla="*/ 10 w 364"/>
                    <a:gd name="T21" fmla="*/ 63 h 98"/>
                    <a:gd name="T22" fmla="*/ 2 w 364"/>
                    <a:gd name="T23" fmla="*/ 68 h 98"/>
                    <a:gd name="T24" fmla="*/ 5 w 364"/>
                    <a:gd name="T25" fmla="*/ 84 h 98"/>
                    <a:gd name="T26" fmla="*/ 6 w 364"/>
                    <a:gd name="T27" fmla="*/ 89 h 98"/>
                    <a:gd name="T28" fmla="*/ 13 w 364"/>
                    <a:gd name="T29" fmla="*/ 93 h 98"/>
                    <a:gd name="T30" fmla="*/ 44 w 364"/>
                    <a:gd name="T31" fmla="*/ 96 h 98"/>
                    <a:gd name="T32" fmla="*/ 71 w 364"/>
                    <a:gd name="T33" fmla="*/ 64 h 98"/>
                    <a:gd name="T34" fmla="*/ 103 w 364"/>
                    <a:gd name="T35" fmla="*/ 98 h 98"/>
                    <a:gd name="T36" fmla="*/ 254 w 364"/>
                    <a:gd name="T37" fmla="*/ 98 h 98"/>
                    <a:gd name="T38" fmla="*/ 283 w 364"/>
                    <a:gd name="T39" fmla="*/ 63 h 98"/>
                    <a:gd name="T40" fmla="*/ 315 w 364"/>
                    <a:gd name="T41" fmla="*/ 98 h 98"/>
                    <a:gd name="T42" fmla="*/ 352 w 364"/>
                    <a:gd name="T43" fmla="*/ 96 h 98"/>
                    <a:gd name="T44" fmla="*/ 362 w 364"/>
                    <a:gd name="T45" fmla="*/ 92 h 98"/>
                    <a:gd name="T46" fmla="*/ 360 w 364"/>
                    <a:gd name="T47" fmla="*/ 84 h 98"/>
                    <a:gd name="T48" fmla="*/ 363 w 364"/>
                    <a:gd name="T49" fmla="*/ 75 h 98"/>
                    <a:gd name="T50" fmla="*/ 23 w 364"/>
                    <a:gd name="T51" fmla="*/ 49 h 98"/>
                    <a:gd name="T52" fmla="*/ 11 w 364"/>
                    <a:gd name="T53" fmla="*/ 56 h 98"/>
                    <a:gd name="T54" fmla="*/ 11 w 364"/>
                    <a:gd name="T55" fmla="*/ 44 h 98"/>
                    <a:gd name="T56" fmla="*/ 20 w 364"/>
                    <a:gd name="T57" fmla="*/ 44 h 98"/>
                    <a:gd name="T58" fmla="*/ 23 w 364"/>
                    <a:gd name="T59" fmla="*/ 49 h 98"/>
                    <a:gd name="T60" fmla="*/ 196 w 364"/>
                    <a:gd name="T61" fmla="*/ 14 h 98"/>
                    <a:gd name="T62" fmla="*/ 232 w 364"/>
                    <a:gd name="T63" fmla="*/ 32 h 98"/>
                    <a:gd name="T64" fmla="*/ 228 w 364"/>
                    <a:gd name="T65" fmla="*/ 32 h 98"/>
                    <a:gd name="T66" fmla="*/ 228 w 364"/>
                    <a:gd name="T67" fmla="*/ 42 h 98"/>
                    <a:gd name="T68" fmla="*/ 169 w 364"/>
                    <a:gd name="T69" fmla="*/ 39 h 98"/>
                    <a:gd name="T70" fmla="*/ 163 w 364"/>
                    <a:gd name="T71" fmla="*/ 13 h 98"/>
                    <a:gd name="T72" fmla="*/ 196 w 364"/>
                    <a:gd name="T73" fmla="*/ 14 h 98"/>
                    <a:gd name="T74" fmla="*/ 87 w 364"/>
                    <a:gd name="T75" fmla="*/ 37 h 98"/>
                    <a:gd name="T76" fmla="*/ 118 w 364"/>
                    <a:gd name="T77" fmla="*/ 14 h 98"/>
                    <a:gd name="T78" fmla="*/ 156 w 364"/>
                    <a:gd name="T79" fmla="*/ 13 h 98"/>
                    <a:gd name="T80" fmla="*/ 157 w 364"/>
                    <a:gd name="T81" fmla="*/ 39 h 98"/>
                    <a:gd name="T82" fmla="*/ 87 w 364"/>
                    <a:gd name="T83" fmla="*/ 37 h 98"/>
                    <a:gd name="T84" fmla="*/ 245 w 364"/>
                    <a:gd name="T85" fmla="*/ 77 h 98"/>
                    <a:gd name="T86" fmla="*/ 103 w 364"/>
                    <a:gd name="T87" fmla="*/ 75 h 98"/>
                    <a:gd name="T88" fmla="*/ 101 w 364"/>
                    <a:gd name="T89" fmla="*/ 71 h 98"/>
                    <a:gd name="T90" fmla="*/ 246 w 364"/>
                    <a:gd name="T91" fmla="*/ 74 h 98"/>
                    <a:gd name="T92" fmla="*/ 245 w 364"/>
                    <a:gd name="T93" fmla="*/ 77 h 98"/>
                    <a:gd name="T94" fmla="*/ 351 w 364"/>
                    <a:gd name="T95" fmla="*/ 66 h 98"/>
                    <a:gd name="T96" fmla="*/ 327 w 364"/>
                    <a:gd name="T97" fmla="*/ 65 h 98"/>
                    <a:gd name="T98" fmla="*/ 316 w 364"/>
                    <a:gd name="T99" fmla="*/ 57 h 98"/>
                    <a:gd name="T100" fmla="*/ 335 w 364"/>
                    <a:gd name="T101" fmla="*/ 53 h 98"/>
                    <a:gd name="T102" fmla="*/ 348 w 364"/>
                    <a:gd name="T103" fmla="*/ 60 h 98"/>
                    <a:gd name="T104" fmla="*/ 351 w 364"/>
                    <a:gd name="T105" fmla="*/ 6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64" h="98">
                      <a:moveTo>
                        <a:pt x="363" y="75"/>
                      </a:moveTo>
                      <a:cubicBezTo>
                        <a:pt x="364" y="68"/>
                        <a:pt x="357" y="64"/>
                        <a:pt x="357" y="64"/>
                      </a:cubicBezTo>
                      <a:cubicBezTo>
                        <a:pt x="357" y="55"/>
                        <a:pt x="340" y="49"/>
                        <a:pt x="340" y="49"/>
                      </a:cubicBezTo>
                      <a:cubicBezTo>
                        <a:pt x="323" y="44"/>
                        <a:pt x="270" y="36"/>
                        <a:pt x="270" y="36"/>
                      </a:cubicBezTo>
                      <a:cubicBezTo>
                        <a:pt x="253" y="27"/>
                        <a:pt x="212" y="8"/>
                        <a:pt x="212" y="8"/>
                      </a:cubicBezTo>
                      <a:cubicBezTo>
                        <a:pt x="184" y="0"/>
                        <a:pt x="123" y="5"/>
                        <a:pt x="123" y="5"/>
                      </a:cubicBezTo>
                      <a:cubicBezTo>
                        <a:pt x="112" y="6"/>
                        <a:pt x="104" y="8"/>
                        <a:pt x="104" y="8"/>
                      </a:cubicBezTo>
                      <a:cubicBezTo>
                        <a:pt x="83" y="14"/>
                        <a:pt x="45" y="34"/>
                        <a:pt x="45" y="3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10" y="63"/>
                        <a:pt x="10" y="63"/>
                        <a:pt x="10" y="63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0" y="75"/>
                        <a:pt x="5" y="84"/>
                        <a:pt x="5" y="84"/>
                      </a:cubicBezTo>
                      <a:cubicBezTo>
                        <a:pt x="6" y="89"/>
                        <a:pt x="6" y="89"/>
                        <a:pt x="6" y="89"/>
                      </a:cubicBezTo>
                      <a:cubicBezTo>
                        <a:pt x="13" y="93"/>
                        <a:pt x="13" y="93"/>
                        <a:pt x="13" y="93"/>
                      </a:cubicBezTo>
                      <a:cubicBezTo>
                        <a:pt x="44" y="96"/>
                        <a:pt x="44" y="96"/>
                        <a:pt x="44" y="96"/>
                      </a:cubicBezTo>
                      <a:cubicBezTo>
                        <a:pt x="43" y="64"/>
                        <a:pt x="71" y="64"/>
                        <a:pt x="71" y="64"/>
                      </a:cubicBezTo>
                      <a:cubicBezTo>
                        <a:pt x="104" y="65"/>
                        <a:pt x="103" y="98"/>
                        <a:pt x="103" y="98"/>
                      </a:cubicBezTo>
                      <a:cubicBezTo>
                        <a:pt x="254" y="98"/>
                        <a:pt x="254" y="98"/>
                        <a:pt x="254" y="98"/>
                      </a:cubicBezTo>
                      <a:cubicBezTo>
                        <a:pt x="253" y="66"/>
                        <a:pt x="283" y="63"/>
                        <a:pt x="283" y="63"/>
                      </a:cubicBezTo>
                      <a:cubicBezTo>
                        <a:pt x="319" y="66"/>
                        <a:pt x="315" y="98"/>
                        <a:pt x="315" y="98"/>
                      </a:cubicBezTo>
                      <a:cubicBezTo>
                        <a:pt x="352" y="96"/>
                        <a:pt x="352" y="96"/>
                        <a:pt x="352" y="96"/>
                      </a:cubicBezTo>
                      <a:cubicBezTo>
                        <a:pt x="362" y="92"/>
                        <a:pt x="362" y="92"/>
                        <a:pt x="362" y="92"/>
                      </a:cubicBezTo>
                      <a:cubicBezTo>
                        <a:pt x="360" y="84"/>
                        <a:pt x="360" y="84"/>
                        <a:pt x="360" y="84"/>
                      </a:cubicBezTo>
                      <a:cubicBezTo>
                        <a:pt x="363" y="82"/>
                        <a:pt x="363" y="75"/>
                        <a:pt x="363" y="75"/>
                      </a:cubicBezTo>
                      <a:close/>
                      <a:moveTo>
                        <a:pt x="23" y="49"/>
                      </a:moveTo>
                      <a:cubicBezTo>
                        <a:pt x="19" y="53"/>
                        <a:pt x="11" y="56"/>
                        <a:pt x="11" y="56"/>
                      </a:cubicBezTo>
                      <a:cubicBezTo>
                        <a:pt x="8" y="49"/>
                        <a:pt x="11" y="44"/>
                        <a:pt x="11" y="44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26" y="46"/>
                        <a:pt x="23" y="49"/>
                        <a:pt x="23" y="49"/>
                      </a:cubicBezTo>
                      <a:close/>
                      <a:moveTo>
                        <a:pt x="196" y="14"/>
                      </a:moveTo>
                      <a:cubicBezTo>
                        <a:pt x="217" y="18"/>
                        <a:pt x="232" y="32"/>
                        <a:pt x="232" y="32"/>
                      </a:cubicBezTo>
                      <a:cubicBezTo>
                        <a:pt x="228" y="32"/>
                        <a:pt x="228" y="32"/>
                        <a:pt x="228" y="32"/>
                      </a:cubicBezTo>
                      <a:cubicBezTo>
                        <a:pt x="224" y="33"/>
                        <a:pt x="228" y="42"/>
                        <a:pt x="228" y="42"/>
                      </a:cubicBezTo>
                      <a:cubicBezTo>
                        <a:pt x="169" y="39"/>
                        <a:pt x="169" y="39"/>
                        <a:pt x="169" y="39"/>
                      </a:cubicBezTo>
                      <a:cubicBezTo>
                        <a:pt x="163" y="13"/>
                        <a:pt x="163" y="13"/>
                        <a:pt x="163" y="13"/>
                      </a:cubicBezTo>
                      <a:cubicBezTo>
                        <a:pt x="175" y="12"/>
                        <a:pt x="196" y="14"/>
                        <a:pt x="196" y="14"/>
                      </a:cubicBezTo>
                      <a:close/>
                      <a:moveTo>
                        <a:pt x="87" y="37"/>
                      </a:moveTo>
                      <a:cubicBezTo>
                        <a:pt x="87" y="37"/>
                        <a:pt x="94" y="18"/>
                        <a:pt x="118" y="14"/>
                      </a:cubicBezTo>
                      <a:cubicBezTo>
                        <a:pt x="156" y="13"/>
                        <a:pt x="156" y="13"/>
                        <a:pt x="156" y="13"/>
                      </a:cubicBezTo>
                      <a:cubicBezTo>
                        <a:pt x="157" y="39"/>
                        <a:pt x="157" y="39"/>
                        <a:pt x="157" y="39"/>
                      </a:cubicBezTo>
                      <a:lnTo>
                        <a:pt x="87" y="37"/>
                      </a:lnTo>
                      <a:close/>
                      <a:moveTo>
                        <a:pt x="245" y="77"/>
                      </a:moveTo>
                      <a:cubicBezTo>
                        <a:pt x="103" y="75"/>
                        <a:pt x="103" y="75"/>
                        <a:pt x="103" y="75"/>
                      </a:cubicBezTo>
                      <a:cubicBezTo>
                        <a:pt x="101" y="71"/>
                        <a:pt x="101" y="71"/>
                        <a:pt x="101" y="71"/>
                      </a:cubicBezTo>
                      <a:cubicBezTo>
                        <a:pt x="246" y="74"/>
                        <a:pt x="246" y="74"/>
                        <a:pt x="246" y="74"/>
                      </a:cubicBezTo>
                      <a:lnTo>
                        <a:pt x="245" y="77"/>
                      </a:lnTo>
                      <a:close/>
                      <a:moveTo>
                        <a:pt x="351" y="66"/>
                      </a:moveTo>
                      <a:cubicBezTo>
                        <a:pt x="327" y="65"/>
                        <a:pt x="327" y="65"/>
                        <a:pt x="327" y="65"/>
                      </a:cubicBezTo>
                      <a:cubicBezTo>
                        <a:pt x="320" y="64"/>
                        <a:pt x="316" y="57"/>
                        <a:pt x="316" y="57"/>
                      </a:cubicBezTo>
                      <a:cubicBezTo>
                        <a:pt x="313" y="50"/>
                        <a:pt x="335" y="53"/>
                        <a:pt x="335" y="53"/>
                      </a:cubicBezTo>
                      <a:cubicBezTo>
                        <a:pt x="348" y="60"/>
                        <a:pt x="348" y="60"/>
                        <a:pt x="348" y="60"/>
                      </a:cubicBezTo>
                      <a:cubicBezTo>
                        <a:pt x="354" y="63"/>
                        <a:pt x="351" y="66"/>
                        <a:pt x="35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6" name="Freeform 5"/>
              <p:cNvSpPr>
                <a:spLocks noEditPoints="1"/>
              </p:cNvSpPr>
              <p:nvPr/>
            </p:nvSpPr>
            <p:spPr bwMode="auto">
              <a:xfrm>
                <a:off x="4456063" y="5802167"/>
                <a:ext cx="607728" cy="605698"/>
              </a:xfrm>
              <a:custGeom>
                <a:avLst/>
                <a:gdLst>
                  <a:gd name="T0" fmla="*/ 601 w 749"/>
                  <a:gd name="T1" fmla="*/ 749 h 1134"/>
                  <a:gd name="T2" fmla="*/ 565 w 749"/>
                  <a:gd name="T3" fmla="*/ 594 h 1134"/>
                  <a:gd name="T4" fmla="*/ 538 w 749"/>
                  <a:gd name="T5" fmla="*/ 477 h 1134"/>
                  <a:gd name="T6" fmla="*/ 518 w 749"/>
                  <a:gd name="T7" fmla="*/ 389 h 1134"/>
                  <a:gd name="T8" fmla="*/ 503 w 749"/>
                  <a:gd name="T9" fmla="*/ 326 h 1134"/>
                  <a:gd name="T10" fmla="*/ 491 w 749"/>
                  <a:gd name="T11" fmla="*/ 273 h 1134"/>
                  <a:gd name="T12" fmla="*/ 481 w 749"/>
                  <a:gd name="T13" fmla="*/ 231 h 1134"/>
                  <a:gd name="T14" fmla="*/ 472 w 749"/>
                  <a:gd name="T15" fmla="*/ 194 h 1134"/>
                  <a:gd name="T16" fmla="*/ 465 w 749"/>
                  <a:gd name="T17" fmla="*/ 164 h 1134"/>
                  <a:gd name="T18" fmla="*/ 459 w 749"/>
                  <a:gd name="T19" fmla="*/ 137 h 1134"/>
                  <a:gd name="T20" fmla="*/ 454 w 749"/>
                  <a:gd name="T21" fmla="*/ 114 h 1134"/>
                  <a:gd name="T22" fmla="*/ 449 w 749"/>
                  <a:gd name="T23" fmla="*/ 94 h 1134"/>
                  <a:gd name="T24" fmla="*/ 444 w 749"/>
                  <a:gd name="T25" fmla="*/ 73 h 1134"/>
                  <a:gd name="T26" fmla="*/ 439 w 749"/>
                  <a:gd name="T27" fmla="*/ 50 h 1134"/>
                  <a:gd name="T28" fmla="*/ 434 w 749"/>
                  <a:gd name="T29" fmla="*/ 27 h 1134"/>
                  <a:gd name="T30" fmla="*/ 427 w 749"/>
                  <a:gd name="T31" fmla="*/ 0 h 1134"/>
                  <a:gd name="T32" fmla="*/ 342 w 749"/>
                  <a:gd name="T33" fmla="*/ 0 h 1134"/>
                  <a:gd name="T34" fmla="*/ 298 w 749"/>
                  <a:gd name="T35" fmla="*/ 27 h 1134"/>
                  <a:gd name="T36" fmla="*/ 294 w 749"/>
                  <a:gd name="T37" fmla="*/ 50 h 1134"/>
                  <a:gd name="T38" fmla="*/ 287 w 749"/>
                  <a:gd name="T39" fmla="*/ 73 h 1134"/>
                  <a:gd name="T40" fmla="*/ 281 w 749"/>
                  <a:gd name="T41" fmla="*/ 94 h 1134"/>
                  <a:gd name="T42" fmla="*/ 275 w 749"/>
                  <a:gd name="T43" fmla="*/ 114 h 1134"/>
                  <a:gd name="T44" fmla="*/ 268 w 749"/>
                  <a:gd name="T45" fmla="*/ 137 h 1134"/>
                  <a:gd name="T46" fmla="*/ 259 w 749"/>
                  <a:gd name="T47" fmla="*/ 164 h 1134"/>
                  <a:gd name="T48" fmla="*/ 250 w 749"/>
                  <a:gd name="T49" fmla="*/ 194 h 1134"/>
                  <a:gd name="T50" fmla="*/ 238 w 749"/>
                  <a:gd name="T51" fmla="*/ 231 h 1134"/>
                  <a:gd name="T52" fmla="*/ 225 w 749"/>
                  <a:gd name="T53" fmla="*/ 273 h 1134"/>
                  <a:gd name="T54" fmla="*/ 209 w 749"/>
                  <a:gd name="T55" fmla="*/ 326 h 1134"/>
                  <a:gd name="T56" fmla="*/ 189 w 749"/>
                  <a:gd name="T57" fmla="*/ 389 h 1134"/>
                  <a:gd name="T58" fmla="*/ 162 w 749"/>
                  <a:gd name="T59" fmla="*/ 477 h 1134"/>
                  <a:gd name="T60" fmla="*/ 125 w 749"/>
                  <a:gd name="T61" fmla="*/ 594 h 1134"/>
                  <a:gd name="T62" fmla="*/ 74 w 749"/>
                  <a:gd name="T63" fmla="*/ 749 h 1134"/>
                  <a:gd name="T64" fmla="*/ 0 w 749"/>
                  <a:gd name="T65" fmla="*/ 994 h 1134"/>
                  <a:gd name="T66" fmla="*/ 153 w 749"/>
                  <a:gd name="T67" fmla="*/ 994 h 1134"/>
                  <a:gd name="T68" fmla="*/ 658 w 749"/>
                  <a:gd name="T69" fmla="*/ 994 h 1134"/>
                  <a:gd name="T70" fmla="*/ 416 w 749"/>
                  <a:gd name="T71" fmla="*/ 40 h 1134"/>
                  <a:gd name="T72" fmla="*/ 417 w 749"/>
                  <a:gd name="T73" fmla="*/ 50 h 1134"/>
                  <a:gd name="T74" fmla="*/ 328 w 749"/>
                  <a:gd name="T75" fmla="*/ 73 h 1134"/>
                  <a:gd name="T76" fmla="*/ 328 w 749"/>
                  <a:gd name="T77" fmla="*/ 73 h 1134"/>
                  <a:gd name="T78" fmla="*/ 322 w 749"/>
                  <a:gd name="T79" fmla="*/ 106 h 1134"/>
                  <a:gd name="T80" fmla="*/ 432 w 749"/>
                  <a:gd name="T81" fmla="*/ 128 h 1134"/>
                  <a:gd name="T82" fmla="*/ 434 w 749"/>
                  <a:gd name="T83" fmla="*/ 137 h 1134"/>
                  <a:gd name="T84" fmla="*/ 310 w 749"/>
                  <a:gd name="T85" fmla="*/ 164 h 1134"/>
                  <a:gd name="T86" fmla="*/ 310 w 749"/>
                  <a:gd name="T87" fmla="*/ 164 h 1134"/>
                  <a:gd name="T88" fmla="*/ 300 w 749"/>
                  <a:gd name="T89" fmla="*/ 217 h 1134"/>
                  <a:gd name="T90" fmla="*/ 456 w 749"/>
                  <a:gd name="T91" fmla="*/ 256 h 1134"/>
                  <a:gd name="T92" fmla="*/ 460 w 749"/>
                  <a:gd name="T93" fmla="*/ 273 h 1134"/>
                  <a:gd name="T94" fmla="*/ 280 w 749"/>
                  <a:gd name="T95" fmla="*/ 326 h 1134"/>
                  <a:gd name="T96" fmla="*/ 280 w 749"/>
                  <a:gd name="T97" fmla="*/ 326 h 1134"/>
                  <a:gd name="T98" fmla="*/ 258 w 749"/>
                  <a:gd name="T99" fmla="*/ 444 h 1134"/>
                  <a:gd name="T100" fmla="*/ 511 w 749"/>
                  <a:gd name="T101" fmla="*/ 544 h 1134"/>
                  <a:gd name="T102" fmla="*/ 520 w 749"/>
                  <a:gd name="T103" fmla="*/ 594 h 1134"/>
                  <a:gd name="T104" fmla="*/ 174 w 749"/>
                  <a:gd name="T105" fmla="*/ 885 h 1134"/>
                  <a:gd name="T106" fmla="*/ 174 w 749"/>
                  <a:gd name="T107" fmla="*/ 885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49" h="1134">
                    <a:moveTo>
                      <a:pt x="749" y="994"/>
                    </a:moveTo>
                    <a:cubicBezTo>
                      <a:pt x="719" y="885"/>
                      <a:pt x="719" y="885"/>
                      <a:pt x="719" y="885"/>
                    </a:cubicBezTo>
                    <a:cubicBezTo>
                      <a:pt x="632" y="885"/>
                      <a:pt x="632" y="885"/>
                      <a:pt x="632" y="885"/>
                    </a:cubicBezTo>
                    <a:cubicBezTo>
                      <a:pt x="601" y="749"/>
                      <a:pt x="601" y="749"/>
                      <a:pt x="601" y="749"/>
                    </a:cubicBezTo>
                    <a:cubicBezTo>
                      <a:pt x="675" y="749"/>
                      <a:pt x="675" y="749"/>
                      <a:pt x="675" y="749"/>
                    </a:cubicBezTo>
                    <a:cubicBezTo>
                      <a:pt x="652" y="683"/>
                      <a:pt x="652" y="683"/>
                      <a:pt x="652" y="683"/>
                    </a:cubicBezTo>
                    <a:cubicBezTo>
                      <a:pt x="586" y="683"/>
                      <a:pt x="586" y="683"/>
                      <a:pt x="586" y="683"/>
                    </a:cubicBezTo>
                    <a:cubicBezTo>
                      <a:pt x="565" y="594"/>
                      <a:pt x="565" y="594"/>
                      <a:pt x="565" y="594"/>
                    </a:cubicBezTo>
                    <a:cubicBezTo>
                      <a:pt x="624" y="594"/>
                      <a:pt x="624" y="594"/>
                      <a:pt x="624" y="594"/>
                    </a:cubicBezTo>
                    <a:cubicBezTo>
                      <a:pt x="606" y="544"/>
                      <a:pt x="606" y="544"/>
                      <a:pt x="606" y="544"/>
                    </a:cubicBezTo>
                    <a:cubicBezTo>
                      <a:pt x="554" y="544"/>
                      <a:pt x="554" y="544"/>
                      <a:pt x="554" y="544"/>
                    </a:cubicBezTo>
                    <a:cubicBezTo>
                      <a:pt x="538" y="477"/>
                      <a:pt x="538" y="477"/>
                      <a:pt x="538" y="477"/>
                    </a:cubicBezTo>
                    <a:cubicBezTo>
                      <a:pt x="588" y="477"/>
                      <a:pt x="588" y="477"/>
                      <a:pt x="588" y="477"/>
                    </a:cubicBezTo>
                    <a:cubicBezTo>
                      <a:pt x="580" y="444"/>
                      <a:pt x="580" y="444"/>
                      <a:pt x="580" y="444"/>
                    </a:cubicBezTo>
                    <a:cubicBezTo>
                      <a:pt x="530" y="444"/>
                      <a:pt x="530" y="444"/>
                      <a:pt x="530" y="444"/>
                    </a:cubicBezTo>
                    <a:cubicBezTo>
                      <a:pt x="518" y="389"/>
                      <a:pt x="518" y="389"/>
                      <a:pt x="518" y="389"/>
                    </a:cubicBezTo>
                    <a:cubicBezTo>
                      <a:pt x="560" y="389"/>
                      <a:pt x="560" y="389"/>
                      <a:pt x="560" y="389"/>
                    </a:cubicBezTo>
                    <a:cubicBezTo>
                      <a:pt x="554" y="368"/>
                      <a:pt x="554" y="368"/>
                      <a:pt x="554" y="368"/>
                    </a:cubicBezTo>
                    <a:cubicBezTo>
                      <a:pt x="513" y="368"/>
                      <a:pt x="513" y="368"/>
                      <a:pt x="513" y="368"/>
                    </a:cubicBezTo>
                    <a:cubicBezTo>
                      <a:pt x="503" y="326"/>
                      <a:pt x="503" y="326"/>
                      <a:pt x="503" y="326"/>
                    </a:cubicBezTo>
                    <a:cubicBezTo>
                      <a:pt x="541" y="326"/>
                      <a:pt x="541" y="326"/>
                      <a:pt x="541" y="326"/>
                    </a:cubicBezTo>
                    <a:cubicBezTo>
                      <a:pt x="536" y="305"/>
                      <a:pt x="536" y="305"/>
                      <a:pt x="536" y="305"/>
                    </a:cubicBezTo>
                    <a:cubicBezTo>
                      <a:pt x="498" y="305"/>
                      <a:pt x="498" y="305"/>
                      <a:pt x="498" y="305"/>
                    </a:cubicBezTo>
                    <a:cubicBezTo>
                      <a:pt x="491" y="273"/>
                      <a:pt x="491" y="273"/>
                      <a:pt x="491" y="273"/>
                    </a:cubicBezTo>
                    <a:cubicBezTo>
                      <a:pt x="524" y="273"/>
                      <a:pt x="524" y="273"/>
                      <a:pt x="524" y="273"/>
                    </a:cubicBezTo>
                    <a:cubicBezTo>
                      <a:pt x="521" y="256"/>
                      <a:pt x="521" y="256"/>
                      <a:pt x="521" y="256"/>
                    </a:cubicBezTo>
                    <a:cubicBezTo>
                      <a:pt x="487" y="256"/>
                      <a:pt x="487" y="256"/>
                      <a:pt x="487" y="256"/>
                    </a:cubicBezTo>
                    <a:cubicBezTo>
                      <a:pt x="481" y="231"/>
                      <a:pt x="481" y="231"/>
                      <a:pt x="481" y="231"/>
                    </a:cubicBezTo>
                    <a:cubicBezTo>
                      <a:pt x="511" y="231"/>
                      <a:pt x="511" y="231"/>
                      <a:pt x="511" y="231"/>
                    </a:cubicBezTo>
                    <a:cubicBezTo>
                      <a:pt x="508" y="217"/>
                      <a:pt x="508" y="217"/>
                      <a:pt x="508" y="217"/>
                    </a:cubicBezTo>
                    <a:cubicBezTo>
                      <a:pt x="478" y="217"/>
                      <a:pt x="478" y="217"/>
                      <a:pt x="478" y="217"/>
                    </a:cubicBezTo>
                    <a:cubicBezTo>
                      <a:pt x="472" y="194"/>
                      <a:pt x="472" y="194"/>
                      <a:pt x="472" y="194"/>
                    </a:cubicBezTo>
                    <a:cubicBezTo>
                      <a:pt x="500" y="194"/>
                      <a:pt x="500" y="194"/>
                      <a:pt x="500" y="194"/>
                    </a:cubicBezTo>
                    <a:cubicBezTo>
                      <a:pt x="495" y="182"/>
                      <a:pt x="495" y="182"/>
                      <a:pt x="495" y="182"/>
                    </a:cubicBezTo>
                    <a:cubicBezTo>
                      <a:pt x="470" y="182"/>
                      <a:pt x="470" y="182"/>
                      <a:pt x="470" y="182"/>
                    </a:cubicBezTo>
                    <a:cubicBezTo>
                      <a:pt x="465" y="164"/>
                      <a:pt x="465" y="164"/>
                      <a:pt x="465" y="164"/>
                    </a:cubicBezTo>
                    <a:cubicBezTo>
                      <a:pt x="490" y="164"/>
                      <a:pt x="490" y="164"/>
                      <a:pt x="490" y="164"/>
                    </a:cubicBezTo>
                    <a:cubicBezTo>
                      <a:pt x="486" y="153"/>
                      <a:pt x="486" y="153"/>
                      <a:pt x="486" y="153"/>
                    </a:cubicBezTo>
                    <a:cubicBezTo>
                      <a:pt x="463" y="153"/>
                      <a:pt x="463" y="153"/>
                      <a:pt x="463" y="153"/>
                    </a:cubicBezTo>
                    <a:cubicBezTo>
                      <a:pt x="459" y="137"/>
                      <a:pt x="459" y="137"/>
                      <a:pt x="459" y="137"/>
                    </a:cubicBezTo>
                    <a:cubicBezTo>
                      <a:pt x="482" y="137"/>
                      <a:pt x="482" y="137"/>
                      <a:pt x="482" y="137"/>
                    </a:cubicBezTo>
                    <a:cubicBezTo>
                      <a:pt x="478" y="128"/>
                      <a:pt x="478" y="128"/>
                      <a:pt x="478" y="128"/>
                    </a:cubicBezTo>
                    <a:cubicBezTo>
                      <a:pt x="457" y="128"/>
                      <a:pt x="457" y="128"/>
                      <a:pt x="457" y="128"/>
                    </a:cubicBezTo>
                    <a:cubicBezTo>
                      <a:pt x="454" y="114"/>
                      <a:pt x="454" y="114"/>
                      <a:pt x="454" y="114"/>
                    </a:cubicBezTo>
                    <a:cubicBezTo>
                      <a:pt x="475" y="114"/>
                      <a:pt x="475" y="114"/>
                      <a:pt x="475" y="114"/>
                    </a:cubicBezTo>
                    <a:cubicBezTo>
                      <a:pt x="472" y="106"/>
                      <a:pt x="472" y="106"/>
                      <a:pt x="472" y="106"/>
                    </a:cubicBezTo>
                    <a:cubicBezTo>
                      <a:pt x="452" y="106"/>
                      <a:pt x="452" y="106"/>
                      <a:pt x="452" y="106"/>
                    </a:cubicBezTo>
                    <a:cubicBezTo>
                      <a:pt x="449" y="94"/>
                      <a:pt x="449" y="94"/>
                      <a:pt x="449" y="94"/>
                    </a:cubicBezTo>
                    <a:cubicBezTo>
                      <a:pt x="468" y="94"/>
                      <a:pt x="468" y="94"/>
                      <a:pt x="468" y="94"/>
                    </a:cubicBezTo>
                    <a:cubicBezTo>
                      <a:pt x="465" y="84"/>
                      <a:pt x="465" y="84"/>
                      <a:pt x="465" y="84"/>
                    </a:cubicBezTo>
                    <a:cubicBezTo>
                      <a:pt x="447" y="84"/>
                      <a:pt x="447" y="84"/>
                      <a:pt x="447" y="84"/>
                    </a:cubicBezTo>
                    <a:cubicBezTo>
                      <a:pt x="444" y="73"/>
                      <a:pt x="444" y="73"/>
                      <a:pt x="444" y="73"/>
                    </a:cubicBezTo>
                    <a:cubicBezTo>
                      <a:pt x="462" y="73"/>
                      <a:pt x="462" y="73"/>
                      <a:pt x="462" y="73"/>
                    </a:cubicBezTo>
                    <a:cubicBezTo>
                      <a:pt x="459" y="64"/>
                      <a:pt x="459" y="64"/>
                      <a:pt x="459" y="64"/>
                    </a:cubicBezTo>
                    <a:cubicBezTo>
                      <a:pt x="442" y="64"/>
                      <a:pt x="442" y="64"/>
                      <a:pt x="442" y="64"/>
                    </a:cubicBezTo>
                    <a:cubicBezTo>
                      <a:pt x="439" y="50"/>
                      <a:pt x="439" y="50"/>
                      <a:pt x="439" y="50"/>
                    </a:cubicBezTo>
                    <a:cubicBezTo>
                      <a:pt x="456" y="50"/>
                      <a:pt x="456" y="50"/>
                      <a:pt x="456" y="50"/>
                    </a:cubicBezTo>
                    <a:cubicBezTo>
                      <a:pt x="453" y="40"/>
                      <a:pt x="453" y="40"/>
                      <a:pt x="453" y="40"/>
                    </a:cubicBezTo>
                    <a:cubicBezTo>
                      <a:pt x="437" y="40"/>
                      <a:pt x="437" y="40"/>
                      <a:pt x="437" y="40"/>
                    </a:cubicBezTo>
                    <a:cubicBezTo>
                      <a:pt x="434" y="27"/>
                      <a:pt x="434" y="27"/>
                      <a:pt x="434" y="27"/>
                    </a:cubicBezTo>
                    <a:cubicBezTo>
                      <a:pt x="451" y="27"/>
                      <a:pt x="451" y="27"/>
                      <a:pt x="451" y="27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31" y="17"/>
                      <a:pt x="431" y="17"/>
                      <a:pt x="431" y="17"/>
                    </a:cubicBezTo>
                    <a:cubicBezTo>
                      <a:pt x="427" y="0"/>
                      <a:pt x="427" y="0"/>
                      <a:pt x="427" y="0"/>
                    </a:cubicBezTo>
                    <a:cubicBezTo>
                      <a:pt x="424" y="0"/>
                      <a:pt x="411" y="0"/>
                      <a:pt x="408" y="0"/>
                    </a:cubicBezTo>
                    <a:cubicBezTo>
                      <a:pt x="411" y="17"/>
                      <a:pt x="411" y="17"/>
                      <a:pt x="411" y="17"/>
                    </a:cubicBezTo>
                    <a:cubicBezTo>
                      <a:pt x="338" y="17"/>
                      <a:pt x="338" y="17"/>
                      <a:pt x="338" y="17"/>
                    </a:cubicBezTo>
                    <a:cubicBezTo>
                      <a:pt x="342" y="0"/>
                      <a:pt x="342" y="0"/>
                      <a:pt x="342" y="0"/>
                    </a:cubicBezTo>
                    <a:cubicBezTo>
                      <a:pt x="335" y="0"/>
                      <a:pt x="330" y="0"/>
                      <a:pt x="322" y="0"/>
                    </a:cubicBezTo>
                    <a:cubicBezTo>
                      <a:pt x="318" y="17"/>
                      <a:pt x="318" y="17"/>
                      <a:pt x="318" y="17"/>
                    </a:cubicBezTo>
                    <a:cubicBezTo>
                      <a:pt x="302" y="17"/>
                      <a:pt x="302" y="17"/>
                      <a:pt x="302" y="17"/>
                    </a:cubicBezTo>
                    <a:cubicBezTo>
                      <a:pt x="298" y="27"/>
                      <a:pt x="298" y="27"/>
                      <a:pt x="298" y="27"/>
                    </a:cubicBezTo>
                    <a:cubicBezTo>
                      <a:pt x="316" y="27"/>
                      <a:pt x="316" y="27"/>
                      <a:pt x="316" y="27"/>
                    </a:cubicBezTo>
                    <a:cubicBezTo>
                      <a:pt x="313" y="40"/>
                      <a:pt x="313" y="40"/>
                      <a:pt x="313" y="40"/>
                    </a:cubicBezTo>
                    <a:cubicBezTo>
                      <a:pt x="297" y="40"/>
                      <a:pt x="297" y="40"/>
                      <a:pt x="297" y="40"/>
                    </a:cubicBezTo>
                    <a:cubicBezTo>
                      <a:pt x="294" y="50"/>
                      <a:pt x="294" y="50"/>
                      <a:pt x="294" y="50"/>
                    </a:cubicBezTo>
                    <a:cubicBezTo>
                      <a:pt x="310" y="50"/>
                      <a:pt x="310" y="50"/>
                      <a:pt x="310" y="50"/>
                    </a:cubicBezTo>
                    <a:cubicBezTo>
                      <a:pt x="307" y="64"/>
                      <a:pt x="307" y="64"/>
                      <a:pt x="307" y="64"/>
                    </a:cubicBezTo>
                    <a:cubicBezTo>
                      <a:pt x="291" y="64"/>
                      <a:pt x="291" y="64"/>
                      <a:pt x="291" y="64"/>
                    </a:cubicBezTo>
                    <a:cubicBezTo>
                      <a:pt x="287" y="73"/>
                      <a:pt x="287" y="73"/>
                      <a:pt x="287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84"/>
                      <a:pt x="302" y="84"/>
                      <a:pt x="302" y="84"/>
                    </a:cubicBezTo>
                    <a:cubicBezTo>
                      <a:pt x="285" y="84"/>
                      <a:pt x="285" y="84"/>
                      <a:pt x="285" y="84"/>
                    </a:cubicBezTo>
                    <a:cubicBezTo>
                      <a:pt x="281" y="94"/>
                      <a:pt x="281" y="94"/>
                      <a:pt x="281" y="94"/>
                    </a:cubicBezTo>
                    <a:cubicBezTo>
                      <a:pt x="300" y="94"/>
                      <a:pt x="300" y="94"/>
                      <a:pt x="300" y="94"/>
                    </a:cubicBezTo>
                    <a:cubicBezTo>
                      <a:pt x="298" y="106"/>
                      <a:pt x="298" y="106"/>
                      <a:pt x="298" y="106"/>
                    </a:cubicBezTo>
                    <a:cubicBezTo>
                      <a:pt x="277" y="106"/>
                      <a:pt x="277" y="106"/>
                      <a:pt x="277" y="106"/>
                    </a:cubicBezTo>
                    <a:cubicBezTo>
                      <a:pt x="275" y="114"/>
                      <a:pt x="275" y="114"/>
                      <a:pt x="275" y="114"/>
                    </a:cubicBezTo>
                    <a:cubicBezTo>
                      <a:pt x="295" y="114"/>
                      <a:pt x="295" y="114"/>
                      <a:pt x="295" y="114"/>
                    </a:cubicBezTo>
                    <a:cubicBezTo>
                      <a:pt x="292" y="128"/>
                      <a:pt x="292" y="128"/>
                      <a:pt x="292" y="128"/>
                    </a:cubicBezTo>
                    <a:cubicBezTo>
                      <a:pt x="270" y="128"/>
                      <a:pt x="270" y="128"/>
                      <a:pt x="270" y="128"/>
                    </a:cubicBezTo>
                    <a:cubicBezTo>
                      <a:pt x="268" y="137"/>
                      <a:pt x="268" y="137"/>
                      <a:pt x="268" y="137"/>
                    </a:cubicBezTo>
                    <a:cubicBezTo>
                      <a:pt x="290" y="137"/>
                      <a:pt x="290" y="137"/>
                      <a:pt x="290" y="137"/>
                    </a:cubicBezTo>
                    <a:cubicBezTo>
                      <a:pt x="286" y="153"/>
                      <a:pt x="286" y="153"/>
                      <a:pt x="286" y="153"/>
                    </a:cubicBezTo>
                    <a:cubicBezTo>
                      <a:pt x="262" y="153"/>
                      <a:pt x="262" y="153"/>
                      <a:pt x="262" y="153"/>
                    </a:cubicBezTo>
                    <a:cubicBezTo>
                      <a:pt x="259" y="164"/>
                      <a:pt x="259" y="164"/>
                      <a:pt x="259" y="164"/>
                    </a:cubicBezTo>
                    <a:cubicBezTo>
                      <a:pt x="284" y="164"/>
                      <a:pt x="284" y="164"/>
                      <a:pt x="284" y="164"/>
                    </a:cubicBezTo>
                    <a:cubicBezTo>
                      <a:pt x="280" y="182"/>
                      <a:pt x="280" y="182"/>
                      <a:pt x="280" y="182"/>
                    </a:cubicBezTo>
                    <a:cubicBezTo>
                      <a:pt x="253" y="182"/>
                      <a:pt x="253" y="182"/>
                      <a:pt x="253" y="182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77" y="194"/>
                      <a:pt x="277" y="194"/>
                      <a:pt x="277" y="194"/>
                    </a:cubicBezTo>
                    <a:cubicBezTo>
                      <a:pt x="272" y="217"/>
                      <a:pt x="272" y="217"/>
                      <a:pt x="272" y="217"/>
                    </a:cubicBezTo>
                    <a:cubicBezTo>
                      <a:pt x="243" y="217"/>
                      <a:pt x="243" y="217"/>
                      <a:pt x="243" y="217"/>
                    </a:cubicBezTo>
                    <a:cubicBezTo>
                      <a:pt x="238" y="231"/>
                      <a:pt x="238" y="231"/>
                      <a:pt x="238" y="231"/>
                    </a:cubicBezTo>
                    <a:cubicBezTo>
                      <a:pt x="268" y="231"/>
                      <a:pt x="268" y="231"/>
                      <a:pt x="268" y="231"/>
                    </a:cubicBezTo>
                    <a:cubicBezTo>
                      <a:pt x="263" y="256"/>
                      <a:pt x="263" y="256"/>
                      <a:pt x="263" y="256"/>
                    </a:cubicBezTo>
                    <a:cubicBezTo>
                      <a:pt x="230" y="256"/>
                      <a:pt x="230" y="256"/>
                      <a:pt x="230" y="256"/>
                    </a:cubicBezTo>
                    <a:cubicBezTo>
                      <a:pt x="225" y="273"/>
                      <a:pt x="225" y="273"/>
                      <a:pt x="225" y="273"/>
                    </a:cubicBezTo>
                    <a:cubicBezTo>
                      <a:pt x="259" y="273"/>
                      <a:pt x="259" y="273"/>
                      <a:pt x="259" y="273"/>
                    </a:cubicBezTo>
                    <a:cubicBezTo>
                      <a:pt x="251" y="305"/>
                      <a:pt x="251" y="305"/>
                      <a:pt x="251" y="305"/>
                    </a:cubicBezTo>
                    <a:cubicBezTo>
                      <a:pt x="217" y="305"/>
                      <a:pt x="217" y="305"/>
                      <a:pt x="217" y="305"/>
                    </a:cubicBezTo>
                    <a:cubicBezTo>
                      <a:pt x="209" y="326"/>
                      <a:pt x="209" y="326"/>
                      <a:pt x="209" y="326"/>
                    </a:cubicBezTo>
                    <a:cubicBezTo>
                      <a:pt x="246" y="326"/>
                      <a:pt x="246" y="326"/>
                      <a:pt x="246" y="326"/>
                    </a:cubicBezTo>
                    <a:cubicBezTo>
                      <a:pt x="237" y="368"/>
                      <a:pt x="237" y="368"/>
                      <a:pt x="237" y="368"/>
                    </a:cubicBezTo>
                    <a:cubicBezTo>
                      <a:pt x="198" y="368"/>
                      <a:pt x="198" y="368"/>
                      <a:pt x="198" y="368"/>
                    </a:cubicBezTo>
                    <a:cubicBezTo>
                      <a:pt x="189" y="389"/>
                      <a:pt x="189" y="389"/>
                      <a:pt x="189" y="389"/>
                    </a:cubicBezTo>
                    <a:cubicBezTo>
                      <a:pt x="232" y="389"/>
                      <a:pt x="232" y="389"/>
                      <a:pt x="232" y="389"/>
                    </a:cubicBezTo>
                    <a:cubicBezTo>
                      <a:pt x="219" y="444"/>
                      <a:pt x="219" y="444"/>
                      <a:pt x="219" y="444"/>
                    </a:cubicBezTo>
                    <a:cubicBezTo>
                      <a:pt x="173" y="444"/>
                      <a:pt x="173" y="444"/>
                      <a:pt x="173" y="444"/>
                    </a:cubicBezTo>
                    <a:cubicBezTo>
                      <a:pt x="162" y="477"/>
                      <a:pt x="162" y="477"/>
                      <a:pt x="162" y="477"/>
                    </a:cubicBezTo>
                    <a:cubicBezTo>
                      <a:pt x="212" y="477"/>
                      <a:pt x="212" y="477"/>
                      <a:pt x="212" y="477"/>
                    </a:cubicBezTo>
                    <a:cubicBezTo>
                      <a:pt x="196" y="544"/>
                      <a:pt x="196" y="544"/>
                      <a:pt x="196" y="544"/>
                    </a:cubicBezTo>
                    <a:cubicBezTo>
                      <a:pt x="138" y="544"/>
                      <a:pt x="138" y="544"/>
                      <a:pt x="138" y="544"/>
                    </a:cubicBezTo>
                    <a:cubicBezTo>
                      <a:pt x="125" y="594"/>
                      <a:pt x="125" y="594"/>
                      <a:pt x="125" y="594"/>
                    </a:cubicBezTo>
                    <a:cubicBezTo>
                      <a:pt x="184" y="594"/>
                      <a:pt x="184" y="594"/>
                      <a:pt x="184" y="594"/>
                    </a:cubicBezTo>
                    <a:cubicBezTo>
                      <a:pt x="164" y="683"/>
                      <a:pt x="164" y="683"/>
                      <a:pt x="164" y="683"/>
                    </a:cubicBezTo>
                    <a:cubicBezTo>
                      <a:pt x="97" y="683"/>
                      <a:pt x="97" y="683"/>
                      <a:pt x="97" y="683"/>
                    </a:cubicBezTo>
                    <a:cubicBezTo>
                      <a:pt x="74" y="749"/>
                      <a:pt x="74" y="749"/>
                      <a:pt x="74" y="749"/>
                    </a:cubicBezTo>
                    <a:cubicBezTo>
                      <a:pt x="148" y="749"/>
                      <a:pt x="148" y="749"/>
                      <a:pt x="148" y="749"/>
                    </a:cubicBezTo>
                    <a:cubicBezTo>
                      <a:pt x="117" y="885"/>
                      <a:pt x="117" y="885"/>
                      <a:pt x="117" y="885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0" y="994"/>
                      <a:pt x="0" y="994"/>
                      <a:pt x="0" y="994"/>
                    </a:cubicBezTo>
                    <a:cubicBezTo>
                      <a:pt x="92" y="994"/>
                      <a:pt x="92" y="994"/>
                      <a:pt x="92" y="994"/>
                    </a:cubicBezTo>
                    <a:cubicBezTo>
                      <a:pt x="59" y="1134"/>
                      <a:pt x="59" y="1134"/>
                      <a:pt x="59" y="1134"/>
                    </a:cubicBezTo>
                    <a:cubicBezTo>
                      <a:pt x="127" y="1134"/>
                      <a:pt x="127" y="1134"/>
                      <a:pt x="127" y="1134"/>
                    </a:cubicBezTo>
                    <a:cubicBezTo>
                      <a:pt x="153" y="994"/>
                      <a:pt x="153" y="994"/>
                      <a:pt x="153" y="994"/>
                    </a:cubicBezTo>
                    <a:cubicBezTo>
                      <a:pt x="596" y="994"/>
                      <a:pt x="596" y="994"/>
                      <a:pt x="596" y="994"/>
                    </a:cubicBezTo>
                    <a:cubicBezTo>
                      <a:pt x="622" y="1134"/>
                      <a:pt x="622" y="1134"/>
                      <a:pt x="622" y="1134"/>
                    </a:cubicBezTo>
                    <a:cubicBezTo>
                      <a:pt x="690" y="1134"/>
                      <a:pt x="690" y="1134"/>
                      <a:pt x="690" y="1134"/>
                    </a:cubicBezTo>
                    <a:cubicBezTo>
                      <a:pt x="658" y="994"/>
                      <a:pt x="658" y="994"/>
                      <a:pt x="658" y="994"/>
                    </a:cubicBezTo>
                    <a:lnTo>
                      <a:pt x="749" y="994"/>
                    </a:lnTo>
                    <a:close/>
                    <a:moveTo>
                      <a:pt x="336" y="27"/>
                    </a:moveTo>
                    <a:cubicBezTo>
                      <a:pt x="413" y="27"/>
                      <a:pt x="413" y="27"/>
                      <a:pt x="413" y="27"/>
                    </a:cubicBezTo>
                    <a:cubicBezTo>
                      <a:pt x="416" y="40"/>
                      <a:pt x="416" y="40"/>
                      <a:pt x="416" y="40"/>
                    </a:cubicBezTo>
                    <a:cubicBezTo>
                      <a:pt x="334" y="40"/>
                      <a:pt x="334" y="40"/>
                      <a:pt x="334" y="40"/>
                    </a:cubicBezTo>
                    <a:lnTo>
                      <a:pt x="336" y="27"/>
                    </a:lnTo>
                    <a:close/>
                    <a:moveTo>
                      <a:pt x="332" y="50"/>
                    </a:moveTo>
                    <a:cubicBezTo>
                      <a:pt x="417" y="50"/>
                      <a:pt x="417" y="50"/>
                      <a:pt x="417" y="50"/>
                    </a:cubicBezTo>
                    <a:cubicBezTo>
                      <a:pt x="420" y="64"/>
                      <a:pt x="420" y="64"/>
                      <a:pt x="420" y="64"/>
                    </a:cubicBezTo>
                    <a:cubicBezTo>
                      <a:pt x="329" y="64"/>
                      <a:pt x="329" y="64"/>
                      <a:pt x="329" y="64"/>
                    </a:cubicBezTo>
                    <a:lnTo>
                      <a:pt x="332" y="50"/>
                    </a:lnTo>
                    <a:close/>
                    <a:moveTo>
                      <a:pt x="328" y="73"/>
                    </a:moveTo>
                    <a:cubicBezTo>
                      <a:pt x="422" y="73"/>
                      <a:pt x="422" y="73"/>
                      <a:pt x="422" y="73"/>
                    </a:cubicBezTo>
                    <a:cubicBezTo>
                      <a:pt x="424" y="84"/>
                      <a:pt x="424" y="84"/>
                      <a:pt x="424" y="84"/>
                    </a:cubicBezTo>
                    <a:cubicBezTo>
                      <a:pt x="326" y="84"/>
                      <a:pt x="326" y="84"/>
                      <a:pt x="326" y="84"/>
                    </a:cubicBezTo>
                    <a:lnTo>
                      <a:pt x="328" y="73"/>
                    </a:lnTo>
                    <a:close/>
                    <a:moveTo>
                      <a:pt x="324" y="94"/>
                    </a:moveTo>
                    <a:cubicBezTo>
                      <a:pt x="426" y="94"/>
                      <a:pt x="426" y="94"/>
                      <a:pt x="426" y="94"/>
                    </a:cubicBezTo>
                    <a:cubicBezTo>
                      <a:pt x="428" y="106"/>
                      <a:pt x="428" y="106"/>
                      <a:pt x="428" y="106"/>
                    </a:cubicBezTo>
                    <a:cubicBezTo>
                      <a:pt x="322" y="106"/>
                      <a:pt x="322" y="106"/>
                      <a:pt x="322" y="106"/>
                    </a:cubicBezTo>
                    <a:lnTo>
                      <a:pt x="324" y="94"/>
                    </a:lnTo>
                    <a:close/>
                    <a:moveTo>
                      <a:pt x="320" y="114"/>
                    </a:moveTo>
                    <a:cubicBezTo>
                      <a:pt x="430" y="114"/>
                      <a:pt x="430" y="114"/>
                      <a:pt x="430" y="114"/>
                    </a:cubicBezTo>
                    <a:cubicBezTo>
                      <a:pt x="432" y="128"/>
                      <a:pt x="432" y="128"/>
                      <a:pt x="432" y="128"/>
                    </a:cubicBezTo>
                    <a:cubicBezTo>
                      <a:pt x="317" y="128"/>
                      <a:pt x="317" y="128"/>
                      <a:pt x="317" y="128"/>
                    </a:cubicBezTo>
                    <a:lnTo>
                      <a:pt x="320" y="114"/>
                    </a:lnTo>
                    <a:close/>
                    <a:moveTo>
                      <a:pt x="316" y="137"/>
                    </a:moveTo>
                    <a:cubicBezTo>
                      <a:pt x="434" y="137"/>
                      <a:pt x="434" y="137"/>
                      <a:pt x="434" y="137"/>
                    </a:cubicBezTo>
                    <a:cubicBezTo>
                      <a:pt x="437" y="153"/>
                      <a:pt x="437" y="153"/>
                      <a:pt x="437" y="153"/>
                    </a:cubicBezTo>
                    <a:cubicBezTo>
                      <a:pt x="312" y="153"/>
                      <a:pt x="312" y="153"/>
                      <a:pt x="312" y="153"/>
                    </a:cubicBezTo>
                    <a:lnTo>
                      <a:pt x="316" y="137"/>
                    </a:lnTo>
                    <a:close/>
                    <a:moveTo>
                      <a:pt x="310" y="164"/>
                    </a:moveTo>
                    <a:cubicBezTo>
                      <a:pt x="439" y="164"/>
                      <a:pt x="439" y="164"/>
                      <a:pt x="439" y="164"/>
                    </a:cubicBezTo>
                    <a:cubicBezTo>
                      <a:pt x="442" y="182"/>
                      <a:pt x="442" y="182"/>
                      <a:pt x="442" y="182"/>
                    </a:cubicBezTo>
                    <a:cubicBezTo>
                      <a:pt x="307" y="182"/>
                      <a:pt x="307" y="182"/>
                      <a:pt x="307" y="182"/>
                    </a:cubicBezTo>
                    <a:lnTo>
                      <a:pt x="310" y="164"/>
                    </a:lnTo>
                    <a:close/>
                    <a:moveTo>
                      <a:pt x="305" y="194"/>
                    </a:moveTo>
                    <a:cubicBezTo>
                      <a:pt x="445" y="194"/>
                      <a:pt x="445" y="194"/>
                      <a:pt x="445" y="194"/>
                    </a:cubicBezTo>
                    <a:cubicBezTo>
                      <a:pt x="449" y="217"/>
                      <a:pt x="449" y="217"/>
                      <a:pt x="449" y="217"/>
                    </a:cubicBezTo>
                    <a:cubicBezTo>
                      <a:pt x="300" y="217"/>
                      <a:pt x="300" y="217"/>
                      <a:pt x="300" y="217"/>
                    </a:cubicBezTo>
                    <a:lnTo>
                      <a:pt x="305" y="194"/>
                    </a:lnTo>
                    <a:close/>
                    <a:moveTo>
                      <a:pt x="298" y="231"/>
                    </a:moveTo>
                    <a:cubicBezTo>
                      <a:pt x="452" y="231"/>
                      <a:pt x="452" y="231"/>
                      <a:pt x="452" y="231"/>
                    </a:cubicBezTo>
                    <a:cubicBezTo>
                      <a:pt x="456" y="256"/>
                      <a:pt x="456" y="256"/>
                      <a:pt x="456" y="256"/>
                    </a:cubicBezTo>
                    <a:cubicBezTo>
                      <a:pt x="293" y="256"/>
                      <a:pt x="293" y="256"/>
                      <a:pt x="293" y="256"/>
                    </a:cubicBezTo>
                    <a:lnTo>
                      <a:pt x="298" y="231"/>
                    </a:lnTo>
                    <a:close/>
                    <a:moveTo>
                      <a:pt x="290" y="273"/>
                    </a:moveTo>
                    <a:cubicBezTo>
                      <a:pt x="460" y="273"/>
                      <a:pt x="460" y="273"/>
                      <a:pt x="460" y="273"/>
                    </a:cubicBezTo>
                    <a:cubicBezTo>
                      <a:pt x="466" y="305"/>
                      <a:pt x="466" y="305"/>
                      <a:pt x="466" y="305"/>
                    </a:cubicBezTo>
                    <a:cubicBezTo>
                      <a:pt x="284" y="305"/>
                      <a:pt x="284" y="305"/>
                      <a:pt x="284" y="305"/>
                    </a:cubicBezTo>
                    <a:lnTo>
                      <a:pt x="290" y="273"/>
                    </a:lnTo>
                    <a:close/>
                    <a:moveTo>
                      <a:pt x="280" y="326"/>
                    </a:moveTo>
                    <a:cubicBezTo>
                      <a:pt x="470" y="326"/>
                      <a:pt x="470" y="326"/>
                      <a:pt x="470" y="326"/>
                    </a:cubicBezTo>
                    <a:cubicBezTo>
                      <a:pt x="477" y="368"/>
                      <a:pt x="477" y="368"/>
                      <a:pt x="477" y="368"/>
                    </a:cubicBezTo>
                    <a:cubicBezTo>
                      <a:pt x="272" y="368"/>
                      <a:pt x="272" y="368"/>
                      <a:pt x="272" y="368"/>
                    </a:cubicBezTo>
                    <a:lnTo>
                      <a:pt x="280" y="326"/>
                    </a:lnTo>
                    <a:close/>
                    <a:moveTo>
                      <a:pt x="268" y="389"/>
                    </a:moveTo>
                    <a:cubicBezTo>
                      <a:pt x="482" y="389"/>
                      <a:pt x="482" y="389"/>
                      <a:pt x="482" y="389"/>
                    </a:cubicBezTo>
                    <a:cubicBezTo>
                      <a:pt x="492" y="444"/>
                      <a:pt x="492" y="444"/>
                      <a:pt x="492" y="444"/>
                    </a:cubicBezTo>
                    <a:cubicBezTo>
                      <a:pt x="258" y="444"/>
                      <a:pt x="258" y="444"/>
                      <a:pt x="258" y="444"/>
                    </a:cubicBezTo>
                    <a:lnTo>
                      <a:pt x="268" y="389"/>
                    </a:lnTo>
                    <a:close/>
                    <a:moveTo>
                      <a:pt x="251" y="477"/>
                    </a:moveTo>
                    <a:cubicBezTo>
                      <a:pt x="498" y="477"/>
                      <a:pt x="498" y="477"/>
                      <a:pt x="498" y="477"/>
                    </a:cubicBezTo>
                    <a:cubicBezTo>
                      <a:pt x="511" y="544"/>
                      <a:pt x="511" y="544"/>
                      <a:pt x="511" y="544"/>
                    </a:cubicBezTo>
                    <a:cubicBezTo>
                      <a:pt x="239" y="544"/>
                      <a:pt x="239" y="544"/>
                      <a:pt x="239" y="544"/>
                    </a:cubicBezTo>
                    <a:lnTo>
                      <a:pt x="251" y="477"/>
                    </a:lnTo>
                    <a:close/>
                    <a:moveTo>
                      <a:pt x="229" y="594"/>
                    </a:moveTo>
                    <a:cubicBezTo>
                      <a:pt x="520" y="594"/>
                      <a:pt x="520" y="594"/>
                      <a:pt x="520" y="594"/>
                    </a:cubicBezTo>
                    <a:cubicBezTo>
                      <a:pt x="537" y="683"/>
                      <a:pt x="537" y="683"/>
                      <a:pt x="537" y="683"/>
                    </a:cubicBezTo>
                    <a:cubicBezTo>
                      <a:pt x="212" y="683"/>
                      <a:pt x="212" y="683"/>
                      <a:pt x="212" y="683"/>
                    </a:cubicBezTo>
                    <a:lnTo>
                      <a:pt x="229" y="594"/>
                    </a:lnTo>
                    <a:close/>
                    <a:moveTo>
                      <a:pt x="174" y="885"/>
                    </a:moveTo>
                    <a:cubicBezTo>
                      <a:pt x="200" y="749"/>
                      <a:pt x="200" y="749"/>
                      <a:pt x="200" y="749"/>
                    </a:cubicBezTo>
                    <a:cubicBezTo>
                      <a:pt x="550" y="749"/>
                      <a:pt x="550" y="749"/>
                      <a:pt x="550" y="749"/>
                    </a:cubicBezTo>
                    <a:cubicBezTo>
                      <a:pt x="575" y="885"/>
                      <a:pt x="575" y="885"/>
                      <a:pt x="575" y="885"/>
                    </a:cubicBezTo>
                    <a:lnTo>
                      <a:pt x="174" y="885"/>
                    </a:ln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054101" y="6050772"/>
                <a:ext cx="1004303" cy="435665"/>
                <a:chOff x="1925875" y="6103489"/>
                <a:chExt cx="1052287" cy="435665"/>
              </a:xfrm>
            </p:grpSpPr>
            <p:sp>
              <p:nvSpPr>
                <p:cNvPr id="78" name="Text Placeholder 3"/>
                <p:cNvSpPr txBox="1">
                  <a:spLocks/>
                </p:cNvSpPr>
                <p:nvPr/>
              </p:nvSpPr>
              <p:spPr>
                <a:xfrm>
                  <a:off x="1952943" y="6234024"/>
                  <a:ext cx="1007875" cy="3051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93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68375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0015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b="1" dirty="0" smtClean="0">
                      <a:solidFill>
                        <a:schemeClr val="bg1"/>
                      </a:solidFill>
                    </a:rPr>
                    <a:t>15 ft.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1925875" y="6103489"/>
                  <a:ext cx="1052287" cy="0"/>
                </a:xfrm>
                <a:prstGeom prst="straightConnector1">
                  <a:avLst/>
                </a:prstGeom>
                <a:ln w="57150" cap="sq" cmpd="sng">
                  <a:solidFill>
                    <a:schemeClr val="tx2"/>
                  </a:solidFill>
                  <a:prstDash val="solid"/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Freeform 5"/>
              <p:cNvSpPr>
                <a:spLocks noEditPoints="1"/>
              </p:cNvSpPr>
              <p:nvPr/>
            </p:nvSpPr>
            <p:spPr bwMode="auto">
              <a:xfrm>
                <a:off x="469258" y="5802167"/>
                <a:ext cx="607728" cy="605698"/>
              </a:xfrm>
              <a:custGeom>
                <a:avLst/>
                <a:gdLst>
                  <a:gd name="T0" fmla="*/ 601 w 749"/>
                  <a:gd name="T1" fmla="*/ 749 h 1134"/>
                  <a:gd name="T2" fmla="*/ 565 w 749"/>
                  <a:gd name="T3" fmla="*/ 594 h 1134"/>
                  <a:gd name="T4" fmla="*/ 538 w 749"/>
                  <a:gd name="T5" fmla="*/ 477 h 1134"/>
                  <a:gd name="T6" fmla="*/ 518 w 749"/>
                  <a:gd name="T7" fmla="*/ 389 h 1134"/>
                  <a:gd name="T8" fmla="*/ 503 w 749"/>
                  <a:gd name="T9" fmla="*/ 326 h 1134"/>
                  <a:gd name="T10" fmla="*/ 491 w 749"/>
                  <a:gd name="T11" fmla="*/ 273 h 1134"/>
                  <a:gd name="T12" fmla="*/ 481 w 749"/>
                  <a:gd name="T13" fmla="*/ 231 h 1134"/>
                  <a:gd name="T14" fmla="*/ 472 w 749"/>
                  <a:gd name="T15" fmla="*/ 194 h 1134"/>
                  <a:gd name="T16" fmla="*/ 465 w 749"/>
                  <a:gd name="T17" fmla="*/ 164 h 1134"/>
                  <a:gd name="T18" fmla="*/ 459 w 749"/>
                  <a:gd name="T19" fmla="*/ 137 h 1134"/>
                  <a:gd name="T20" fmla="*/ 454 w 749"/>
                  <a:gd name="T21" fmla="*/ 114 h 1134"/>
                  <a:gd name="T22" fmla="*/ 449 w 749"/>
                  <a:gd name="T23" fmla="*/ 94 h 1134"/>
                  <a:gd name="T24" fmla="*/ 444 w 749"/>
                  <a:gd name="T25" fmla="*/ 73 h 1134"/>
                  <a:gd name="T26" fmla="*/ 439 w 749"/>
                  <a:gd name="T27" fmla="*/ 50 h 1134"/>
                  <a:gd name="T28" fmla="*/ 434 w 749"/>
                  <a:gd name="T29" fmla="*/ 27 h 1134"/>
                  <a:gd name="T30" fmla="*/ 427 w 749"/>
                  <a:gd name="T31" fmla="*/ 0 h 1134"/>
                  <a:gd name="T32" fmla="*/ 342 w 749"/>
                  <a:gd name="T33" fmla="*/ 0 h 1134"/>
                  <a:gd name="T34" fmla="*/ 298 w 749"/>
                  <a:gd name="T35" fmla="*/ 27 h 1134"/>
                  <a:gd name="T36" fmla="*/ 294 w 749"/>
                  <a:gd name="T37" fmla="*/ 50 h 1134"/>
                  <a:gd name="T38" fmla="*/ 287 w 749"/>
                  <a:gd name="T39" fmla="*/ 73 h 1134"/>
                  <a:gd name="T40" fmla="*/ 281 w 749"/>
                  <a:gd name="T41" fmla="*/ 94 h 1134"/>
                  <a:gd name="T42" fmla="*/ 275 w 749"/>
                  <a:gd name="T43" fmla="*/ 114 h 1134"/>
                  <a:gd name="T44" fmla="*/ 268 w 749"/>
                  <a:gd name="T45" fmla="*/ 137 h 1134"/>
                  <a:gd name="T46" fmla="*/ 259 w 749"/>
                  <a:gd name="T47" fmla="*/ 164 h 1134"/>
                  <a:gd name="T48" fmla="*/ 250 w 749"/>
                  <a:gd name="T49" fmla="*/ 194 h 1134"/>
                  <a:gd name="T50" fmla="*/ 238 w 749"/>
                  <a:gd name="T51" fmla="*/ 231 h 1134"/>
                  <a:gd name="T52" fmla="*/ 225 w 749"/>
                  <a:gd name="T53" fmla="*/ 273 h 1134"/>
                  <a:gd name="T54" fmla="*/ 209 w 749"/>
                  <a:gd name="T55" fmla="*/ 326 h 1134"/>
                  <a:gd name="T56" fmla="*/ 189 w 749"/>
                  <a:gd name="T57" fmla="*/ 389 h 1134"/>
                  <a:gd name="T58" fmla="*/ 162 w 749"/>
                  <a:gd name="T59" fmla="*/ 477 h 1134"/>
                  <a:gd name="T60" fmla="*/ 125 w 749"/>
                  <a:gd name="T61" fmla="*/ 594 h 1134"/>
                  <a:gd name="T62" fmla="*/ 74 w 749"/>
                  <a:gd name="T63" fmla="*/ 749 h 1134"/>
                  <a:gd name="T64" fmla="*/ 0 w 749"/>
                  <a:gd name="T65" fmla="*/ 994 h 1134"/>
                  <a:gd name="T66" fmla="*/ 153 w 749"/>
                  <a:gd name="T67" fmla="*/ 994 h 1134"/>
                  <a:gd name="T68" fmla="*/ 658 w 749"/>
                  <a:gd name="T69" fmla="*/ 994 h 1134"/>
                  <a:gd name="T70" fmla="*/ 416 w 749"/>
                  <a:gd name="T71" fmla="*/ 40 h 1134"/>
                  <a:gd name="T72" fmla="*/ 417 w 749"/>
                  <a:gd name="T73" fmla="*/ 50 h 1134"/>
                  <a:gd name="T74" fmla="*/ 328 w 749"/>
                  <a:gd name="T75" fmla="*/ 73 h 1134"/>
                  <a:gd name="T76" fmla="*/ 328 w 749"/>
                  <a:gd name="T77" fmla="*/ 73 h 1134"/>
                  <a:gd name="T78" fmla="*/ 322 w 749"/>
                  <a:gd name="T79" fmla="*/ 106 h 1134"/>
                  <a:gd name="T80" fmla="*/ 432 w 749"/>
                  <a:gd name="T81" fmla="*/ 128 h 1134"/>
                  <a:gd name="T82" fmla="*/ 434 w 749"/>
                  <a:gd name="T83" fmla="*/ 137 h 1134"/>
                  <a:gd name="T84" fmla="*/ 310 w 749"/>
                  <a:gd name="T85" fmla="*/ 164 h 1134"/>
                  <a:gd name="T86" fmla="*/ 310 w 749"/>
                  <a:gd name="T87" fmla="*/ 164 h 1134"/>
                  <a:gd name="T88" fmla="*/ 300 w 749"/>
                  <a:gd name="T89" fmla="*/ 217 h 1134"/>
                  <a:gd name="T90" fmla="*/ 456 w 749"/>
                  <a:gd name="T91" fmla="*/ 256 h 1134"/>
                  <a:gd name="T92" fmla="*/ 460 w 749"/>
                  <a:gd name="T93" fmla="*/ 273 h 1134"/>
                  <a:gd name="T94" fmla="*/ 280 w 749"/>
                  <a:gd name="T95" fmla="*/ 326 h 1134"/>
                  <a:gd name="T96" fmla="*/ 280 w 749"/>
                  <a:gd name="T97" fmla="*/ 326 h 1134"/>
                  <a:gd name="T98" fmla="*/ 258 w 749"/>
                  <a:gd name="T99" fmla="*/ 444 h 1134"/>
                  <a:gd name="T100" fmla="*/ 511 w 749"/>
                  <a:gd name="T101" fmla="*/ 544 h 1134"/>
                  <a:gd name="T102" fmla="*/ 520 w 749"/>
                  <a:gd name="T103" fmla="*/ 594 h 1134"/>
                  <a:gd name="T104" fmla="*/ 174 w 749"/>
                  <a:gd name="T105" fmla="*/ 885 h 1134"/>
                  <a:gd name="T106" fmla="*/ 174 w 749"/>
                  <a:gd name="T107" fmla="*/ 885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49" h="1134">
                    <a:moveTo>
                      <a:pt x="749" y="994"/>
                    </a:moveTo>
                    <a:cubicBezTo>
                      <a:pt x="719" y="885"/>
                      <a:pt x="719" y="885"/>
                      <a:pt x="719" y="885"/>
                    </a:cubicBezTo>
                    <a:cubicBezTo>
                      <a:pt x="632" y="885"/>
                      <a:pt x="632" y="885"/>
                      <a:pt x="632" y="885"/>
                    </a:cubicBezTo>
                    <a:cubicBezTo>
                      <a:pt x="601" y="749"/>
                      <a:pt x="601" y="749"/>
                      <a:pt x="601" y="749"/>
                    </a:cubicBezTo>
                    <a:cubicBezTo>
                      <a:pt x="675" y="749"/>
                      <a:pt x="675" y="749"/>
                      <a:pt x="675" y="749"/>
                    </a:cubicBezTo>
                    <a:cubicBezTo>
                      <a:pt x="652" y="683"/>
                      <a:pt x="652" y="683"/>
                      <a:pt x="652" y="683"/>
                    </a:cubicBezTo>
                    <a:cubicBezTo>
                      <a:pt x="586" y="683"/>
                      <a:pt x="586" y="683"/>
                      <a:pt x="586" y="683"/>
                    </a:cubicBezTo>
                    <a:cubicBezTo>
                      <a:pt x="565" y="594"/>
                      <a:pt x="565" y="594"/>
                      <a:pt x="565" y="594"/>
                    </a:cubicBezTo>
                    <a:cubicBezTo>
                      <a:pt x="624" y="594"/>
                      <a:pt x="624" y="594"/>
                      <a:pt x="624" y="594"/>
                    </a:cubicBezTo>
                    <a:cubicBezTo>
                      <a:pt x="606" y="544"/>
                      <a:pt x="606" y="544"/>
                      <a:pt x="606" y="544"/>
                    </a:cubicBezTo>
                    <a:cubicBezTo>
                      <a:pt x="554" y="544"/>
                      <a:pt x="554" y="544"/>
                      <a:pt x="554" y="544"/>
                    </a:cubicBezTo>
                    <a:cubicBezTo>
                      <a:pt x="538" y="477"/>
                      <a:pt x="538" y="477"/>
                      <a:pt x="538" y="477"/>
                    </a:cubicBezTo>
                    <a:cubicBezTo>
                      <a:pt x="588" y="477"/>
                      <a:pt x="588" y="477"/>
                      <a:pt x="588" y="477"/>
                    </a:cubicBezTo>
                    <a:cubicBezTo>
                      <a:pt x="580" y="444"/>
                      <a:pt x="580" y="444"/>
                      <a:pt x="580" y="444"/>
                    </a:cubicBezTo>
                    <a:cubicBezTo>
                      <a:pt x="530" y="444"/>
                      <a:pt x="530" y="444"/>
                      <a:pt x="530" y="444"/>
                    </a:cubicBezTo>
                    <a:cubicBezTo>
                      <a:pt x="518" y="389"/>
                      <a:pt x="518" y="389"/>
                      <a:pt x="518" y="389"/>
                    </a:cubicBezTo>
                    <a:cubicBezTo>
                      <a:pt x="560" y="389"/>
                      <a:pt x="560" y="389"/>
                      <a:pt x="560" y="389"/>
                    </a:cubicBezTo>
                    <a:cubicBezTo>
                      <a:pt x="554" y="368"/>
                      <a:pt x="554" y="368"/>
                      <a:pt x="554" y="368"/>
                    </a:cubicBezTo>
                    <a:cubicBezTo>
                      <a:pt x="513" y="368"/>
                      <a:pt x="513" y="368"/>
                      <a:pt x="513" y="368"/>
                    </a:cubicBezTo>
                    <a:cubicBezTo>
                      <a:pt x="503" y="326"/>
                      <a:pt x="503" y="326"/>
                      <a:pt x="503" y="326"/>
                    </a:cubicBezTo>
                    <a:cubicBezTo>
                      <a:pt x="541" y="326"/>
                      <a:pt x="541" y="326"/>
                      <a:pt x="541" y="326"/>
                    </a:cubicBezTo>
                    <a:cubicBezTo>
                      <a:pt x="536" y="305"/>
                      <a:pt x="536" y="305"/>
                      <a:pt x="536" y="305"/>
                    </a:cubicBezTo>
                    <a:cubicBezTo>
                      <a:pt x="498" y="305"/>
                      <a:pt x="498" y="305"/>
                      <a:pt x="498" y="305"/>
                    </a:cubicBezTo>
                    <a:cubicBezTo>
                      <a:pt x="491" y="273"/>
                      <a:pt x="491" y="273"/>
                      <a:pt x="491" y="273"/>
                    </a:cubicBezTo>
                    <a:cubicBezTo>
                      <a:pt x="524" y="273"/>
                      <a:pt x="524" y="273"/>
                      <a:pt x="524" y="273"/>
                    </a:cubicBezTo>
                    <a:cubicBezTo>
                      <a:pt x="521" y="256"/>
                      <a:pt x="521" y="256"/>
                      <a:pt x="521" y="256"/>
                    </a:cubicBezTo>
                    <a:cubicBezTo>
                      <a:pt x="487" y="256"/>
                      <a:pt x="487" y="256"/>
                      <a:pt x="487" y="256"/>
                    </a:cubicBezTo>
                    <a:cubicBezTo>
                      <a:pt x="481" y="231"/>
                      <a:pt x="481" y="231"/>
                      <a:pt x="481" y="231"/>
                    </a:cubicBezTo>
                    <a:cubicBezTo>
                      <a:pt x="511" y="231"/>
                      <a:pt x="511" y="231"/>
                      <a:pt x="511" y="231"/>
                    </a:cubicBezTo>
                    <a:cubicBezTo>
                      <a:pt x="508" y="217"/>
                      <a:pt x="508" y="217"/>
                      <a:pt x="508" y="217"/>
                    </a:cubicBezTo>
                    <a:cubicBezTo>
                      <a:pt x="478" y="217"/>
                      <a:pt x="478" y="217"/>
                      <a:pt x="478" y="217"/>
                    </a:cubicBezTo>
                    <a:cubicBezTo>
                      <a:pt x="472" y="194"/>
                      <a:pt x="472" y="194"/>
                      <a:pt x="472" y="194"/>
                    </a:cubicBezTo>
                    <a:cubicBezTo>
                      <a:pt x="500" y="194"/>
                      <a:pt x="500" y="194"/>
                      <a:pt x="500" y="194"/>
                    </a:cubicBezTo>
                    <a:cubicBezTo>
                      <a:pt x="495" y="182"/>
                      <a:pt x="495" y="182"/>
                      <a:pt x="495" y="182"/>
                    </a:cubicBezTo>
                    <a:cubicBezTo>
                      <a:pt x="470" y="182"/>
                      <a:pt x="470" y="182"/>
                      <a:pt x="470" y="182"/>
                    </a:cubicBezTo>
                    <a:cubicBezTo>
                      <a:pt x="465" y="164"/>
                      <a:pt x="465" y="164"/>
                      <a:pt x="465" y="164"/>
                    </a:cubicBezTo>
                    <a:cubicBezTo>
                      <a:pt x="490" y="164"/>
                      <a:pt x="490" y="164"/>
                      <a:pt x="490" y="164"/>
                    </a:cubicBezTo>
                    <a:cubicBezTo>
                      <a:pt x="486" y="153"/>
                      <a:pt x="486" y="153"/>
                      <a:pt x="486" y="153"/>
                    </a:cubicBezTo>
                    <a:cubicBezTo>
                      <a:pt x="463" y="153"/>
                      <a:pt x="463" y="153"/>
                      <a:pt x="463" y="153"/>
                    </a:cubicBezTo>
                    <a:cubicBezTo>
                      <a:pt x="459" y="137"/>
                      <a:pt x="459" y="137"/>
                      <a:pt x="459" y="137"/>
                    </a:cubicBezTo>
                    <a:cubicBezTo>
                      <a:pt x="482" y="137"/>
                      <a:pt x="482" y="137"/>
                      <a:pt x="482" y="137"/>
                    </a:cubicBezTo>
                    <a:cubicBezTo>
                      <a:pt x="478" y="128"/>
                      <a:pt x="478" y="128"/>
                      <a:pt x="478" y="128"/>
                    </a:cubicBezTo>
                    <a:cubicBezTo>
                      <a:pt x="457" y="128"/>
                      <a:pt x="457" y="128"/>
                      <a:pt x="457" y="128"/>
                    </a:cubicBezTo>
                    <a:cubicBezTo>
                      <a:pt x="454" y="114"/>
                      <a:pt x="454" y="114"/>
                      <a:pt x="454" y="114"/>
                    </a:cubicBezTo>
                    <a:cubicBezTo>
                      <a:pt x="475" y="114"/>
                      <a:pt x="475" y="114"/>
                      <a:pt x="475" y="114"/>
                    </a:cubicBezTo>
                    <a:cubicBezTo>
                      <a:pt x="472" y="106"/>
                      <a:pt x="472" y="106"/>
                      <a:pt x="472" y="106"/>
                    </a:cubicBezTo>
                    <a:cubicBezTo>
                      <a:pt x="452" y="106"/>
                      <a:pt x="452" y="106"/>
                      <a:pt x="452" y="106"/>
                    </a:cubicBezTo>
                    <a:cubicBezTo>
                      <a:pt x="449" y="94"/>
                      <a:pt x="449" y="94"/>
                      <a:pt x="449" y="94"/>
                    </a:cubicBezTo>
                    <a:cubicBezTo>
                      <a:pt x="468" y="94"/>
                      <a:pt x="468" y="94"/>
                      <a:pt x="468" y="94"/>
                    </a:cubicBezTo>
                    <a:cubicBezTo>
                      <a:pt x="465" y="84"/>
                      <a:pt x="465" y="84"/>
                      <a:pt x="465" y="84"/>
                    </a:cubicBezTo>
                    <a:cubicBezTo>
                      <a:pt x="447" y="84"/>
                      <a:pt x="447" y="84"/>
                      <a:pt x="447" y="84"/>
                    </a:cubicBezTo>
                    <a:cubicBezTo>
                      <a:pt x="444" y="73"/>
                      <a:pt x="444" y="73"/>
                      <a:pt x="444" y="73"/>
                    </a:cubicBezTo>
                    <a:cubicBezTo>
                      <a:pt x="462" y="73"/>
                      <a:pt x="462" y="73"/>
                      <a:pt x="462" y="73"/>
                    </a:cubicBezTo>
                    <a:cubicBezTo>
                      <a:pt x="459" y="64"/>
                      <a:pt x="459" y="64"/>
                      <a:pt x="459" y="64"/>
                    </a:cubicBezTo>
                    <a:cubicBezTo>
                      <a:pt x="442" y="64"/>
                      <a:pt x="442" y="64"/>
                      <a:pt x="442" y="64"/>
                    </a:cubicBezTo>
                    <a:cubicBezTo>
                      <a:pt x="439" y="50"/>
                      <a:pt x="439" y="50"/>
                      <a:pt x="439" y="50"/>
                    </a:cubicBezTo>
                    <a:cubicBezTo>
                      <a:pt x="456" y="50"/>
                      <a:pt x="456" y="50"/>
                      <a:pt x="456" y="50"/>
                    </a:cubicBezTo>
                    <a:cubicBezTo>
                      <a:pt x="453" y="40"/>
                      <a:pt x="453" y="40"/>
                      <a:pt x="453" y="40"/>
                    </a:cubicBezTo>
                    <a:cubicBezTo>
                      <a:pt x="437" y="40"/>
                      <a:pt x="437" y="40"/>
                      <a:pt x="437" y="40"/>
                    </a:cubicBezTo>
                    <a:cubicBezTo>
                      <a:pt x="434" y="27"/>
                      <a:pt x="434" y="27"/>
                      <a:pt x="434" y="27"/>
                    </a:cubicBezTo>
                    <a:cubicBezTo>
                      <a:pt x="451" y="27"/>
                      <a:pt x="451" y="27"/>
                      <a:pt x="451" y="27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31" y="17"/>
                      <a:pt x="431" y="17"/>
                      <a:pt x="431" y="17"/>
                    </a:cubicBezTo>
                    <a:cubicBezTo>
                      <a:pt x="427" y="0"/>
                      <a:pt x="427" y="0"/>
                      <a:pt x="427" y="0"/>
                    </a:cubicBezTo>
                    <a:cubicBezTo>
                      <a:pt x="424" y="0"/>
                      <a:pt x="411" y="0"/>
                      <a:pt x="408" y="0"/>
                    </a:cubicBezTo>
                    <a:cubicBezTo>
                      <a:pt x="411" y="17"/>
                      <a:pt x="411" y="17"/>
                      <a:pt x="411" y="17"/>
                    </a:cubicBezTo>
                    <a:cubicBezTo>
                      <a:pt x="338" y="17"/>
                      <a:pt x="338" y="17"/>
                      <a:pt x="338" y="17"/>
                    </a:cubicBezTo>
                    <a:cubicBezTo>
                      <a:pt x="342" y="0"/>
                      <a:pt x="342" y="0"/>
                      <a:pt x="342" y="0"/>
                    </a:cubicBezTo>
                    <a:cubicBezTo>
                      <a:pt x="335" y="0"/>
                      <a:pt x="330" y="0"/>
                      <a:pt x="322" y="0"/>
                    </a:cubicBezTo>
                    <a:cubicBezTo>
                      <a:pt x="318" y="17"/>
                      <a:pt x="318" y="17"/>
                      <a:pt x="318" y="17"/>
                    </a:cubicBezTo>
                    <a:cubicBezTo>
                      <a:pt x="302" y="17"/>
                      <a:pt x="302" y="17"/>
                      <a:pt x="302" y="17"/>
                    </a:cubicBezTo>
                    <a:cubicBezTo>
                      <a:pt x="298" y="27"/>
                      <a:pt x="298" y="27"/>
                      <a:pt x="298" y="27"/>
                    </a:cubicBezTo>
                    <a:cubicBezTo>
                      <a:pt x="316" y="27"/>
                      <a:pt x="316" y="27"/>
                      <a:pt x="316" y="27"/>
                    </a:cubicBezTo>
                    <a:cubicBezTo>
                      <a:pt x="313" y="40"/>
                      <a:pt x="313" y="40"/>
                      <a:pt x="313" y="40"/>
                    </a:cubicBezTo>
                    <a:cubicBezTo>
                      <a:pt x="297" y="40"/>
                      <a:pt x="297" y="40"/>
                      <a:pt x="297" y="40"/>
                    </a:cubicBezTo>
                    <a:cubicBezTo>
                      <a:pt x="294" y="50"/>
                      <a:pt x="294" y="50"/>
                      <a:pt x="294" y="50"/>
                    </a:cubicBezTo>
                    <a:cubicBezTo>
                      <a:pt x="310" y="50"/>
                      <a:pt x="310" y="50"/>
                      <a:pt x="310" y="50"/>
                    </a:cubicBezTo>
                    <a:cubicBezTo>
                      <a:pt x="307" y="64"/>
                      <a:pt x="307" y="64"/>
                      <a:pt x="307" y="64"/>
                    </a:cubicBezTo>
                    <a:cubicBezTo>
                      <a:pt x="291" y="64"/>
                      <a:pt x="291" y="64"/>
                      <a:pt x="291" y="64"/>
                    </a:cubicBezTo>
                    <a:cubicBezTo>
                      <a:pt x="287" y="73"/>
                      <a:pt x="287" y="73"/>
                      <a:pt x="287" y="73"/>
                    </a:cubicBezTo>
                    <a:cubicBezTo>
                      <a:pt x="305" y="73"/>
                      <a:pt x="305" y="73"/>
                      <a:pt x="305" y="73"/>
                    </a:cubicBezTo>
                    <a:cubicBezTo>
                      <a:pt x="302" y="84"/>
                      <a:pt x="302" y="84"/>
                      <a:pt x="302" y="84"/>
                    </a:cubicBezTo>
                    <a:cubicBezTo>
                      <a:pt x="285" y="84"/>
                      <a:pt x="285" y="84"/>
                      <a:pt x="285" y="84"/>
                    </a:cubicBezTo>
                    <a:cubicBezTo>
                      <a:pt x="281" y="94"/>
                      <a:pt x="281" y="94"/>
                      <a:pt x="281" y="94"/>
                    </a:cubicBezTo>
                    <a:cubicBezTo>
                      <a:pt x="300" y="94"/>
                      <a:pt x="300" y="94"/>
                      <a:pt x="300" y="94"/>
                    </a:cubicBezTo>
                    <a:cubicBezTo>
                      <a:pt x="298" y="106"/>
                      <a:pt x="298" y="106"/>
                      <a:pt x="298" y="106"/>
                    </a:cubicBezTo>
                    <a:cubicBezTo>
                      <a:pt x="277" y="106"/>
                      <a:pt x="277" y="106"/>
                      <a:pt x="277" y="106"/>
                    </a:cubicBezTo>
                    <a:cubicBezTo>
                      <a:pt x="275" y="114"/>
                      <a:pt x="275" y="114"/>
                      <a:pt x="275" y="114"/>
                    </a:cubicBezTo>
                    <a:cubicBezTo>
                      <a:pt x="295" y="114"/>
                      <a:pt x="295" y="114"/>
                      <a:pt x="295" y="114"/>
                    </a:cubicBezTo>
                    <a:cubicBezTo>
                      <a:pt x="292" y="128"/>
                      <a:pt x="292" y="128"/>
                      <a:pt x="292" y="128"/>
                    </a:cubicBezTo>
                    <a:cubicBezTo>
                      <a:pt x="270" y="128"/>
                      <a:pt x="270" y="128"/>
                      <a:pt x="270" y="128"/>
                    </a:cubicBezTo>
                    <a:cubicBezTo>
                      <a:pt x="268" y="137"/>
                      <a:pt x="268" y="137"/>
                      <a:pt x="268" y="137"/>
                    </a:cubicBezTo>
                    <a:cubicBezTo>
                      <a:pt x="290" y="137"/>
                      <a:pt x="290" y="137"/>
                      <a:pt x="290" y="137"/>
                    </a:cubicBezTo>
                    <a:cubicBezTo>
                      <a:pt x="286" y="153"/>
                      <a:pt x="286" y="153"/>
                      <a:pt x="286" y="153"/>
                    </a:cubicBezTo>
                    <a:cubicBezTo>
                      <a:pt x="262" y="153"/>
                      <a:pt x="262" y="153"/>
                      <a:pt x="262" y="153"/>
                    </a:cubicBezTo>
                    <a:cubicBezTo>
                      <a:pt x="259" y="164"/>
                      <a:pt x="259" y="164"/>
                      <a:pt x="259" y="164"/>
                    </a:cubicBezTo>
                    <a:cubicBezTo>
                      <a:pt x="284" y="164"/>
                      <a:pt x="284" y="164"/>
                      <a:pt x="284" y="164"/>
                    </a:cubicBezTo>
                    <a:cubicBezTo>
                      <a:pt x="280" y="182"/>
                      <a:pt x="280" y="182"/>
                      <a:pt x="280" y="182"/>
                    </a:cubicBezTo>
                    <a:cubicBezTo>
                      <a:pt x="253" y="182"/>
                      <a:pt x="253" y="182"/>
                      <a:pt x="253" y="182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77" y="194"/>
                      <a:pt x="277" y="194"/>
                      <a:pt x="277" y="194"/>
                    </a:cubicBezTo>
                    <a:cubicBezTo>
                      <a:pt x="272" y="217"/>
                      <a:pt x="272" y="217"/>
                      <a:pt x="272" y="217"/>
                    </a:cubicBezTo>
                    <a:cubicBezTo>
                      <a:pt x="243" y="217"/>
                      <a:pt x="243" y="217"/>
                      <a:pt x="243" y="217"/>
                    </a:cubicBezTo>
                    <a:cubicBezTo>
                      <a:pt x="238" y="231"/>
                      <a:pt x="238" y="231"/>
                      <a:pt x="238" y="231"/>
                    </a:cubicBezTo>
                    <a:cubicBezTo>
                      <a:pt x="268" y="231"/>
                      <a:pt x="268" y="231"/>
                      <a:pt x="268" y="231"/>
                    </a:cubicBezTo>
                    <a:cubicBezTo>
                      <a:pt x="263" y="256"/>
                      <a:pt x="263" y="256"/>
                      <a:pt x="263" y="256"/>
                    </a:cubicBezTo>
                    <a:cubicBezTo>
                      <a:pt x="230" y="256"/>
                      <a:pt x="230" y="256"/>
                      <a:pt x="230" y="256"/>
                    </a:cubicBezTo>
                    <a:cubicBezTo>
                      <a:pt x="225" y="273"/>
                      <a:pt x="225" y="273"/>
                      <a:pt x="225" y="273"/>
                    </a:cubicBezTo>
                    <a:cubicBezTo>
                      <a:pt x="259" y="273"/>
                      <a:pt x="259" y="273"/>
                      <a:pt x="259" y="273"/>
                    </a:cubicBezTo>
                    <a:cubicBezTo>
                      <a:pt x="251" y="305"/>
                      <a:pt x="251" y="305"/>
                      <a:pt x="251" y="305"/>
                    </a:cubicBezTo>
                    <a:cubicBezTo>
                      <a:pt x="217" y="305"/>
                      <a:pt x="217" y="305"/>
                      <a:pt x="217" y="305"/>
                    </a:cubicBezTo>
                    <a:cubicBezTo>
                      <a:pt x="209" y="326"/>
                      <a:pt x="209" y="326"/>
                      <a:pt x="209" y="326"/>
                    </a:cubicBezTo>
                    <a:cubicBezTo>
                      <a:pt x="246" y="326"/>
                      <a:pt x="246" y="326"/>
                      <a:pt x="246" y="326"/>
                    </a:cubicBezTo>
                    <a:cubicBezTo>
                      <a:pt x="237" y="368"/>
                      <a:pt x="237" y="368"/>
                      <a:pt x="237" y="368"/>
                    </a:cubicBezTo>
                    <a:cubicBezTo>
                      <a:pt x="198" y="368"/>
                      <a:pt x="198" y="368"/>
                      <a:pt x="198" y="368"/>
                    </a:cubicBezTo>
                    <a:cubicBezTo>
                      <a:pt x="189" y="389"/>
                      <a:pt x="189" y="389"/>
                      <a:pt x="189" y="389"/>
                    </a:cubicBezTo>
                    <a:cubicBezTo>
                      <a:pt x="232" y="389"/>
                      <a:pt x="232" y="389"/>
                      <a:pt x="232" y="389"/>
                    </a:cubicBezTo>
                    <a:cubicBezTo>
                      <a:pt x="219" y="444"/>
                      <a:pt x="219" y="444"/>
                      <a:pt x="219" y="444"/>
                    </a:cubicBezTo>
                    <a:cubicBezTo>
                      <a:pt x="173" y="444"/>
                      <a:pt x="173" y="444"/>
                      <a:pt x="173" y="444"/>
                    </a:cubicBezTo>
                    <a:cubicBezTo>
                      <a:pt x="162" y="477"/>
                      <a:pt x="162" y="477"/>
                      <a:pt x="162" y="477"/>
                    </a:cubicBezTo>
                    <a:cubicBezTo>
                      <a:pt x="212" y="477"/>
                      <a:pt x="212" y="477"/>
                      <a:pt x="212" y="477"/>
                    </a:cubicBezTo>
                    <a:cubicBezTo>
                      <a:pt x="196" y="544"/>
                      <a:pt x="196" y="544"/>
                      <a:pt x="196" y="544"/>
                    </a:cubicBezTo>
                    <a:cubicBezTo>
                      <a:pt x="138" y="544"/>
                      <a:pt x="138" y="544"/>
                      <a:pt x="138" y="544"/>
                    </a:cubicBezTo>
                    <a:cubicBezTo>
                      <a:pt x="125" y="594"/>
                      <a:pt x="125" y="594"/>
                      <a:pt x="125" y="594"/>
                    </a:cubicBezTo>
                    <a:cubicBezTo>
                      <a:pt x="184" y="594"/>
                      <a:pt x="184" y="594"/>
                      <a:pt x="184" y="594"/>
                    </a:cubicBezTo>
                    <a:cubicBezTo>
                      <a:pt x="164" y="683"/>
                      <a:pt x="164" y="683"/>
                      <a:pt x="164" y="683"/>
                    </a:cubicBezTo>
                    <a:cubicBezTo>
                      <a:pt x="97" y="683"/>
                      <a:pt x="97" y="683"/>
                      <a:pt x="97" y="683"/>
                    </a:cubicBezTo>
                    <a:cubicBezTo>
                      <a:pt x="74" y="749"/>
                      <a:pt x="74" y="749"/>
                      <a:pt x="74" y="749"/>
                    </a:cubicBezTo>
                    <a:cubicBezTo>
                      <a:pt x="148" y="749"/>
                      <a:pt x="148" y="749"/>
                      <a:pt x="148" y="749"/>
                    </a:cubicBezTo>
                    <a:cubicBezTo>
                      <a:pt x="117" y="885"/>
                      <a:pt x="117" y="885"/>
                      <a:pt x="117" y="885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0" y="994"/>
                      <a:pt x="0" y="994"/>
                      <a:pt x="0" y="994"/>
                    </a:cubicBezTo>
                    <a:cubicBezTo>
                      <a:pt x="92" y="994"/>
                      <a:pt x="92" y="994"/>
                      <a:pt x="92" y="994"/>
                    </a:cubicBezTo>
                    <a:cubicBezTo>
                      <a:pt x="59" y="1134"/>
                      <a:pt x="59" y="1134"/>
                      <a:pt x="59" y="1134"/>
                    </a:cubicBezTo>
                    <a:cubicBezTo>
                      <a:pt x="127" y="1134"/>
                      <a:pt x="127" y="1134"/>
                      <a:pt x="127" y="1134"/>
                    </a:cubicBezTo>
                    <a:cubicBezTo>
                      <a:pt x="153" y="994"/>
                      <a:pt x="153" y="994"/>
                      <a:pt x="153" y="994"/>
                    </a:cubicBezTo>
                    <a:cubicBezTo>
                      <a:pt x="596" y="994"/>
                      <a:pt x="596" y="994"/>
                      <a:pt x="596" y="994"/>
                    </a:cubicBezTo>
                    <a:cubicBezTo>
                      <a:pt x="622" y="1134"/>
                      <a:pt x="622" y="1134"/>
                      <a:pt x="622" y="1134"/>
                    </a:cubicBezTo>
                    <a:cubicBezTo>
                      <a:pt x="690" y="1134"/>
                      <a:pt x="690" y="1134"/>
                      <a:pt x="690" y="1134"/>
                    </a:cubicBezTo>
                    <a:cubicBezTo>
                      <a:pt x="658" y="994"/>
                      <a:pt x="658" y="994"/>
                      <a:pt x="658" y="994"/>
                    </a:cubicBezTo>
                    <a:lnTo>
                      <a:pt x="749" y="994"/>
                    </a:lnTo>
                    <a:close/>
                    <a:moveTo>
                      <a:pt x="336" y="27"/>
                    </a:moveTo>
                    <a:cubicBezTo>
                      <a:pt x="413" y="27"/>
                      <a:pt x="413" y="27"/>
                      <a:pt x="413" y="27"/>
                    </a:cubicBezTo>
                    <a:cubicBezTo>
                      <a:pt x="416" y="40"/>
                      <a:pt x="416" y="40"/>
                      <a:pt x="416" y="40"/>
                    </a:cubicBezTo>
                    <a:cubicBezTo>
                      <a:pt x="334" y="40"/>
                      <a:pt x="334" y="40"/>
                      <a:pt x="334" y="40"/>
                    </a:cubicBezTo>
                    <a:lnTo>
                      <a:pt x="336" y="27"/>
                    </a:lnTo>
                    <a:close/>
                    <a:moveTo>
                      <a:pt x="332" y="50"/>
                    </a:moveTo>
                    <a:cubicBezTo>
                      <a:pt x="417" y="50"/>
                      <a:pt x="417" y="50"/>
                      <a:pt x="417" y="50"/>
                    </a:cubicBezTo>
                    <a:cubicBezTo>
                      <a:pt x="420" y="64"/>
                      <a:pt x="420" y="64"/>
                      <a:pt x="420" y="64"/>
                    </a:cubicBezTo>
                    <a:cubicBezTo>
                      <a:pt x="329" y="64"/>
                      <a:pt x="329" y="64"/>
                      <a:pt x="329" y="64"/>
                    </a:cubicBezTo>
                    <a:lnTo>
                      <a:pt x="332" y="50"/>
                    </a:lnTo>
                    <a:close/>
                    <a:moveTo>
                      <a:pt x="328" y="73"/>
                    </a:moveTo>
                    <a:cubicBezTo>
                      <a:pt x="422" y="73"/>
                      <a:pt x="422" y="73"/>
                      <a:pt x="422" y="73"/>
                    </a:cubicBezTo>
                    <a:cubicBezTo>
                      <a:pt x="424" y="84"/>
                      <a:pt x="424" y="84"/>
                      <a:pt x="424" y="84"/>
                    </a:cubicBezTo>
                    <a:cubicBezTo>
                      <a:pt x="326" y="84"/>
                      <a:pt x="326" y="84"/>
                      <a:pt x="326" y="84"/>
                    </a:cubicBezTo>
                    <a:lnTo>
                      <a:pt x="328" y="73"/>
                    </a:lnTo>
                    <a:close/>
                    <a:moveTo>
                      <a:pt x="324" y="94"/>
                    </a:moveTo>
                    <a:cubicBezTo>
                      <a:pt x="426" y="94"/>
                      <a:pt x="426" y="94"/>
                      <a:pt x="426" y="94"/>
                    </a:cubicBezTo>
                    <a:cubicBezTo>
                      <a:pt x="428" y="106"/>
                      <a:pt x="428" y="106"/>
                      <a:pt x="428" y="106"/>
                    </a:cubicBezTo>
                    <a:cubicBezTo>
                      <a:pt x="322" y="106"/>
                      <a:pt x="322" y="106"/>
                      <a:pt x="322" y="106"/>
                    </a:cubicBezTo>
                    <a:lnTo>
                      <a:pt x="324" y="94"/>
                    </a:lnTo>
                    <a:close/>
                    <a:moveTo>
                      <a:pt x="320" y="114"/>
                    </a:moveTo>
                    <a:cubicBezTo>
                      <a:pt x="430" y="114"/>
                      <a:pt x="430" y="114"/>
                      <a:pt x="430" y="114"/>
                    </a:cubicBezTo>
                    <a:cubicBezTo>
                      <a:pt x="432" y="128"/>
                      <a:pt x="432" y="128"/>
                      <a:pt x="432" y="128"/>
                    </a:cubicBezTo>
                    <a:cubicBezTo>
                      <a:pt x="317" y="128"/>
                      <a:pt x="317" y="128"/>
                      <a:pt x="317" y="128"/>
                    </a:cubicBezTo>
                    <a:lnTo>
                      <a:pt x="320" y="114"/>
                    </a:lnTo>
                    <a:close/>
                    <a:moveTo>
                      <a:pt x="316" y="137"/>
                    </a:moveTo>
                    <a:cubicBezTo>
                      <a:pt x="434" y="137"/>
                      <a:pt x="434" y="137"/>
                      <a:pt x="434" y="137"/>
                    </a:cubicBezTo>
                    <a:cubicBezTo>
                      <a:pt x="437" y="153"/>
                      <a:pt x="437" y="153"/>
                      <a:pt x="437" y="153"/>
                    </a:cubicBezTo>
                    <a:cubicBezTo>
                      <a:pt x="312" y="153"/>
                      <a:pt x="312" y="153"/>
                      <a:pt x="312" y="153"/>
                    </a:cubicBezTo>
                    <a:lnTo>
                      <a:pt x="316" y="137"/>
                    </a:lnTo>
                    <a:close/>
                    <a:moveTo>
                      <a:pt x="310" y="164"/>
                    </a:moveTo>
                    <a:cubicBezTo>
                      <a:pt x="439" y="164"/>
                      <a:pt x="439" y="164"/>
                      <a:pt x="439" y="164"/>
                    </a:cubicBezTo>
                    <a:cubicBezTo>
                      <a:pt x="442" y="182"/>
                      <a:pt x="442" y="182"/>
                      <a:pt x="442" y="182"/>
                    </a:cubicBezTo>
                    <a:cubicBezTo>
                      <a:pt x="307" y="182"/>
                      <a:pt x="307" y="182"/>
                      <a:pt x="307" y="182"/>
                    </a:cubicBezTo>
                    <a:lnTo>
                      <a:pt x="310" y="164"/>
                    </a:lnTo>
                    <a:close/>
                    <a:moveTo>
                      <a:pt x="305" y="194"/>
                    </a:moveTo>
                    <a:cubicBezTo>
                      <a:pt x="445" y="194"/>
                      <a:pt x="445" y="194"/>
                      <a:pt x="445" y="194"/>
                    </a:cubicBezTo>
                    <a:cubicBezTo>
                      <a:pt x="449" y="217"/>
                      <a:pt x="449" y="217"/>
                      <a:pt x="449" y="217"/>
                    </a:cubicBezTo>
                    <a:cubicBezTo>
                      <a:pt x="300" y="217"/>
                      <a:pt x="300" y="217"/>
                      <a:pt x="300" y="217"/>
                    </a:cubicBezTo>
                    <a:lnTo>
                      <a:pt x="305" y="194"/>
                    </a:lnTo>
                    <a:close/>
                    <a:moveTo>
                      <a:pt x="298" y="231"/>
                    </a:moveTo>
                    <a:cubicBezTo>
                      <a:pt x="452" y="231"/>
                      <a:pt x="452" y="231"/>
                      <a:pt x="452" y="231"/>
                    </a:cubicBezTo>
                    <a:cubicBezTo>
                      <a:pt x="456" y="256"/>
                      <a:pt x="456" y="256"/>
                      <a:pt x="456" y="256"/>
                    </a:cubicBezTo>
                    <a:cubicBezTo>
                      <a:pt x="293" y="256"/>
                      <a:pt x="293" y="256"/>
                      <a:pt x="293" y="256"/>
                    </a:cubicBezTo>
                    <a:lnTo>
                      <a:pt x="298" y="231"/>
                    </a:lnTo>
                    <a:close/>
                    <a:moveTo>
                      <a:pt x="290" y="273"/>
                    </a:moveTo>
                    <a:cubicBezTo>
                      <a:pt x="460" y="273"/>
                      <a:pt x="460" y="273"/>
                      <a:pt x="460" y="273"/>
                    </a:cubicBezTo>
                    <a:cubicBezTo>
                      <a:pt x="466" y="305"/>
                      <a:pt x="466" y="305"/>
                      <a:pt x="466" y="305"/>
                    </a:cubicBezTo>
                    <a:cubicBezTo>
                      <a:pt x="284" y="305"/>
                      <a:pt x="284" y="305"/>
                      <a:pt x="284" y="305"/>
                    </a:cubicBezTo>
                    <a:lnTo>
                      <a:pt x="290" y="273"/>
                    </a:lnTo>
                    <a:close/>
                    <a:moveTo>
                      <a:pt x="280" y="326"/>
                    </a:moveTo>
                    <a:cubicBezTo>
                      <a:pt x="470" y="326"/>
                      <a:pt x="470" y="326"/>
                      <a:pt x="470" y="326"/>
                    </a:cubicBezTo>
                    <a:cubicBezTo>
                      <a:pt x="477" y="368"/>
                      <a:pt x="477" y="368"/>
                      <a:pt x="477" y="368"/>
                    </a:cubicBezTo>
                    <a:cubicBezTo>
                      <a:pt x="272" y="368"/>
                      <a:pt x="272" y="368"/>
                      <a:pt x="272" y="368"/>
                    </a:cubicBezTo>
                    <a:lnTo>
                      <a:pt x="280" y="326"/>
                    </a:lnTo>
                    <a:close/>
                    <a:moveTo>
                      <a:pt x="268" y="389"/>
                    </a:moveTo>
                    <a:cubicBezTo>
                      <a:pt x="482" y="389"/>
                      <a:pt x="482" y="389"/>
                      <a:pt x="482" y="389"/>
                    </a:cubicBezTo>
                    <a:cubicBezTo>
                      <a:pt x="492" y="444"/>
                      <a:pt x="492" y="444"/>
                      <a:pt x="492" y="444"/>
                    </a:cubicBezTo>
                    <a:cubicBezTo>
                      <a:pt x="258" y="444"/>
                      <a:pt x="258" y="444"/>
                      <a:pt x="258" y="444"/>
                    </a:cubicBezTo>
                    <a:lnTo>
                      <a:pt x="268" y="389"/>
                    </a:lnTo>
                    <a:close/>
                    <a:moveTo>
                      <a:pt x="251" y="477"/>
                    </a:moveTo>
                    <a:cubicBezTo>
                      <a:pt x="498" y="477"/>
                      <a:pt x="498" y="477"/>
                      <a:pt x="498" y="477"/>
                    </a:cubicBezTo>
                    <a:cubicBezTo>
                      <a:pt x="511" y="544"/>
                      <a:pt x="511" y="544"/>
                      <a:pt x="511" y="544"/>
                    </a:cubicBezTo>
                    <a:cubicBezTo>
                      <a:pt x="239" y="544"/>
                      <a:pt x="239" y="544"/>
                      <a:pt x="239" y="544"/>
                    </a:cubicBezTo>
                    <a:lnTo>
                      <a:pt x="251" y="477"/>
                    </a:lnTo>
                    <a:close/>
                    <a:moveTo>
                      <a:pt x="229" y="594"/>
                    </a:moveTo>
                    <a:cubicBezTo>
                      <a:pt x="520" y="594"/>
                      <a:pt x="520" y="594"/>
                      <a:pt x="520" y="594"/>
                    </a:cubicBezTo>
                    <a:cubicBezTo>
                      <a:pt x="537" y="683"/>
                      <a:pt x="537" y="683"/>
                      <a:pt x="537" y="683"/>
                    </a:cubicBezTo>
                    <a:cubicBezTo>
                      <a:pt x="212" y="683"/>
                      <a:pt x="212" y="683"/>
                      <a:pt x="212" y="683"/>
                    </a:cubicBezTo>
                    <a:lnTo>
                      <a:pt x="229" y="594"/>
                    </a:lnTo>
                    <a:close/>
                    <a:moveTo>
                      <a:pt x="174" y="885"/>
                    </a:moveTo>
                    <a:cubicBezTo>
                      <a:pt x="200" y="749"/>
                      <a:pt x="200" y="749"/>
                      <a:pt x="200" y="749"/>
                    </a:cubicBezTo>
                    <a:cubicBezTo>
                      <a:pt x="550" y="749"/>
                      <a:pt x="550" y="749"/>
                      <a:pt x="550" y="749"/>
                    </a:cubicBezTo>
                    <a:cubicBezTo>
                      <a:pt x="575" y="885"/>
                      <a:pt x="575" y="885"/>
                      <a:pt x="575" y="885"/>
                    </a:cubicBezTo>
                    <a:lnTo>
                      <a:pt x="174" y="885"/>
                    </a:ln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3430187" y="6050772"/>
                <a:ext cx="1004303" cy="435665"/>
                <a:chOff x="1925875" y="6103489"/>
                <a:chExt cx="1052287" cy="435665"/>
              </a:xfrm>
            </p:grpSpPr>
            <p:sp>
              <p:nvSpPr>
                <p:cNvPr id="82" name="Text Placeholder 3"/>
                <p:cNvSpPr txBox="1">
                  <a:spLocks/>
                </p:cNvSpPr>
                <p:nvPr/>
              </p:nvSpPr>
              <p:spPr>
                <a:xfrm>
                  <a:off x="1952943" y="6234024"/>
                  <a:ext cx="1007875" cy="3051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93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68375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0015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b="1" dirty="0" smtClean="0">
                      <a:solidFill>
                        <a:schemeClr val="bg1"/>
                      </a:solidFill>
                    </a:rPr>
                    <a:t>15 ft.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1925875" y="6103489"/>
                  <a:ext cx="1052287" cy="0"/>
                </a:xfrm>
                <a:prstGeom prst="straightConnector1">
                  <a:avLst/>
                </a:prstGeom>
                <a:ln w="57150" cap="sq" cmpd="sng">
                  <a:solidFill>
                    <a:schemeClr val="tx2"/>
                  </a:solidFill>
                  <a:prstDash val="solid"/>
                  <a:headEnd type="triangle"/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4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xmlns="" val="381354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1" grpId="0" animBg="1"/>
      <p:bldP spid="28" grpId="0" animBg="1"/>
      <p:bldP spid="35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05"/>
          <a:stretch/>
        </p:blipFill>
        <p:spPr>
          <a:xfrm>
            <a:off x="101600" y="914400"/>
            <a:ext cx="90424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kern="0" dirty="0"/>
              <a:t>Trains Overhang the Track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1600" y="1638300"/>
            <a:ext cx="9079089" cy="4494746"/>
            <a:chOff x="77666" y="1611086"/>
            <a:chExt cx="9066333" cy="4494746"/>
          </a:xfrm>
        </p:grpSpPr>
        <p:sp>
          <p:nvSpPr>
            <p:cNvPr id="9" name="Rectangle 8"/>
            <p:cNvSpPr/>
            <p:nvPr/>
          </p:nvSpPr>
          <p:spPr>
            <a:xfrm>
              <a:off x="77666" y="1611086"/>
              <a:ext cx="9029697" cy="4494745"/>
            </a:xfrm>
            <a:prstGeom prst="rect">
              <a:avLst/>
            </a:prstGeom>
            <a:solidFill>
              <a:schemeClr val="tx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666" y="5100988"/>
              <a:ext cx="9066333" cy="1004844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9590" y="5264358"/>
            <a:ext cx="8539548" cy="777134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Trains can carry loads that are wider than the railroad cars themselves. T</a:t>
            </a:r>
            <a:r>
              <a:rPr lang="en-US" sz="1600" dirty="0">
                <a:solidFill>
                  <a:schemeClr val="bg1"/>
                </a:solidFill>
              </a:rPr>
              <a:t>hey can have chains, straps, or other equipment </a:t>
            </a:r>
            <a:r>
              <a:rPr lang="en-US" sz="1600" dirty="0" smtClean="0">
                <a:solidFill>
                  <a:schemeClr val="bg1"/>
                </a:solidFill>
              </a:rPr>
              <a:t>swinging </a:t>
            </a:r>
            <a:r>
              <a:rPr lang="en-US" sz="1600" dirty="0">
                <a:solidFill>
                  <a:schemeClr val="bg1"/>
                </a:solidFill>
              </a:rPr>
              <a:t>loose from the train.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If </a:t>
            </a:r>
            <a:r>
              <a:rPr lang="en-US" sz="1600" dirty="0">
                <a:solidFill>
                  <a:schemeClr val="bg1"/>
                </a:solidFill>
              </a:rPr>
              <a:t>you are standing too close, you could get hit.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33500" y="2440706"/>
            <a:ext cx="1391820" cy="942545"/>
            <a:chOff x="1994627" y="1938816"/>
            <a:chExt cx="1858197" cy="9425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Arrow Connector 14"/>
            <p:cNvCxnSpPr/>
            <p:nvPr/>
          </p:nvCxnSpPr>
          <p:spPr>
            <a:xfrm>
              <a:off x="2168135" y="2881361"/>
              <a:ext cx="1684689" cy="0"/>
            </a:xfrm>
            <a:prstGeom prst="straightConnector1">
              <a:avLst/>
            </a:prstGeom>
            <a:ln w="107950" cap="sq" cmpd="sng">
              <a:solidFill>
                <a:schemeClr val="tx2"/>
              </a:solidFill>
              <a:prstDash val="solid"/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994627" y="1938816"/>
              <a:ext cx="1521085" cy="745389"/>
              <a:chOff x="1473138" y="3144045"/>
              <a:chExt cx="1873089" cy="745389"/>
            </a:xfrm>
          </p:grpSpPr>
          <p:sp>
            <p:nvSpPr>
              <p:cNvPr id="6" name="Text Placeholder 6"/>
              <p:cNvSpPr txBox="1">
                <a:spLocks/>
              </p:cNvSpPr>
              <p:nvPr/>
            </p:nvSpPr>
            <p:spPr>
              <a:xfrm>
                <a:off x="1576686" y="3144045"/>
                <a:ext cx="1731042" cy="6453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en-US" sz="3600" b="1" dirty="0" smtClean="0">
                    <a:solidFill>
                      <a:schemeClr val="bg1"/>
                    </a:solidFill>
                  </a:rPr>
                  <a:t>3 ft.</a:t>
                </a:r>
                <a:br>
                  <a:rPr lang="en-US" sz="3600" b="1" dirty="0" smtClean="0">
                    <a:solidFill>
                      <a:schemeClr val="bg1"/>
                    </a:solidFill>
                  </a:rPr>
                </a:br>
                <a:endParaRPr lang="en-US" sz="20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 Placeholder 6"/>
              <p:cNvSpPr txBox="1">
                <a:spLocks/>
              </p:cNvSpPr>
              <p:nvPr/>
            </p:nvSpPr>
            <p:spPr>
              <a:xfrm>
                <a:off x="1473138" y="3575453"/>
                <a:ext cx="1873089" cy="3139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Overhang from the rail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082732" y="2033169"/>
            <a:ext cx="4905507" cy="2809981"/>
            <a:chOff x="2214357" y="1893065"/>
            <a:chExt cx="4905507" cy="2975857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3211629" y="1893065"/>
              <a:ext cx="2819400" cy="2975857"/>
            </a:xfrm>
            <a:custGeom>
              <a:avLst/>
              <a:gdLst>
                <a:gd name="T0" fmla="*/ 601 w 749"/>
                <a:gd name="T1" fmla="*/ 749 h 1134"/>
                <a:gd name="T2" fmla="*/ 565 w 749"/>
                <a:gd name="T3" fmla="*/ 594 h 1134"/>
                <a:gd name="T4" fmla="*/ 538 w 749"/>
                <a:gd name="T5" fmla="*/ 477 h 1134"/>
                <a:gd name="T6" fmla="*/ 518 w 749"/>
                <a:gd name="T7" fmla="*/ 389 h 1134"/>
                <a:gd name="T8" fmla="*/ 503 w 749"/>
                <a:gd name="T9" fmla="*/ 326 h 1134"/>
                <a:gd name="T10" fmla="*/ 491 w 749"/>
                <a:gd name="T11" fmla="*/ 273 h 1134"/>
                <a:gd name="T12" fmla="*/ 481 w 749"/>
                <a:gd name="T13" fmla="*/ 231 h 1134"/>
                <a:gd name="T14" fmla="*/ 472 w 749"/>
                <a:gd name="T15" fmla="*/ 194 h 1134"/>
                <a:gd name="T16" fmla="*/ 465 w 749"/>
                <a:gd name="T17" fmla="*/ 164 h 1134"/>
                <a:gd name="T18" fmla="*/ 459 w 749"/>
                <a:gd name="T19" fmla="*/ 137 h 1134"/>
                <a:gd name="T20" fmla="*/ 454 w 749"/>
                <a:gd name="T21" fmla="*/ 114 h 1134"/>
                <a:gd name="T22" fmla="*/ 449 w 749"/>
                <a:gd name="T23" fmla="*/ 94 h 1134"/>
                <a:gd name="T24" fmla="*/ 444 w 749"/>
                <a:gd name="T25" fmla="*/ 73 h 1134"/>
                <a:gd name="T26" fmla="*/ 439 w 749"/>
                <a:gd name="T27" fmla="*/ 50 h 1134"/>
                <a:gd name="T28" fmla="*/ 434 w 749"/>
                <a:gd name="T29" fmla="*/ 27 h 1134"/>
                <a:gd name="T30" fmla="*/ 427 w 749"/>
                <a:gd name="T31" fmla="*/ 0 h 1134"/>
                <a:gd name="T32" fmla="*/ 342 w 749"/>
                <a:gd name="T33" fmla="*/ 0 h 1134"/>
                <a:gd name="T34" fmla="*/ 298 w 749"/>
                <a:gd name="T35" fmla="*/ 27 h 1134"/>
                <a:gd name="T36" fmla="*/ 294 w 749"/>
                <a:gd name="T37" fmla="*/ 50 h 1134"/>
                <a:gd name="T38" fmla="*/ 287 w 749"/>
                <a:gd name="T39" fmla="*/ 73 h 1134"/>
                <a:gd name="T40" fmla="*/ 281 w 749"/>
                <a:gd name="T41" fmla="*/ 94 h 1134"/>
                <a:gd name="T42" fmla="*/ 275 w 749"/>
                <a:gd name="T43" fmla="*/ 114 h 1134"/>
                <a:gd name="T44" fmla="*/ 268 w 749"/>
                <a:gd name="T45" fmla="*/ 137 h 1134"/>
                <a:gd name="T46" fmla="*/ 259 w 749"/>
                <a:gd name="T47" fmla="*/ 164 h 1134"/>
                <a:gd name="T48" fmla="*/ 250 w 749"/>
                <a:gd name="T49" fmla="*/ 194 h 1134"/>
                <a:gd name="T50" fmla="*/ 238 w 749"/>
                <a:gd name="T51" fmla="*/ 231 h 1134"/>
                <a:gd name="T52" fmla="*/ 225 w 749"/>
                <a:gd name="T53" fmla="*/ 273 h 1134"/>
                <a:gd name="T54" fmla="*/ 209 w 749"/>
                <a:gd name="T55" fmla="*/ 326 h 1134"/>
                <a:gd name="T56" fmla="*/ 189 w 749"/>
                <a:gd name="T57" fmla="*/ 389 h 1134"/>
                <a:gd name="T58" fmla="*/ 162 w 749"/>
                <a:gd name="T59" fmla="*/ 477 h 1134"/>
                <a:gd name="T60" fmla="*/ 125 w 749"/>
                <a:gd name="T61" fmla="*/ 594 h 1134"/>
                <a:gd name="T62" fmla="*/ 74 w 749"/>
                <a:gd name="T63" fmla="*/ 749 h 1134"/>
                <a:gd name="T64" fmla="*/ 0 w 749"/>
                <a:gd name="T65" fmla="*/ 994 h 1134"/>
                <a:gd name="T66" fmla="*/ 153 w 749"/>
                <a:gd name="T67" fmla="*/ 994 h 1134"/>
                <a:gd name="T68" fmla="*/ 658 w 749"/>
                <a:gd name="T69" fmla="*/ 994 h 1134"/>
                <a:gd name="T70" fmla="*/ 416 w 749"/>
                <a:gd name="T71" fmla="*/ 40 h 1134"/>
                <a:gd name="T72" fmla="*/ 417 w 749"/>
                <a:gd name="T73" fmla="*/ 50 h 1134"/>
                <a:gd name="T74" fmla="*/ 328 w 749"/>
                <a:gd name="T75" fmla="*/ 73 h 1134"/>
                <a:gd name="T76" fmla="*/ 328 w 749"/>
                <a:gd name="T77" fmla="*/ 73 h 1134"/>
                <a:gd name="T78" fmla="*/ 322 w 749"/>
                <a:gd name="T79" fmla="*/ 106 h 1134"/>
                <a:gd name="T80" fmla="*/ 432 w 749"/>
                <a:gd name="T81" fmla="*/ 128 h 1134"/>
                <a:gd name="T82" fmla="*/ 434 w 749"/>
                <a:gd name="T83" fmla="*/ 137 h 1134"/>
                <a:gd name="T84" fmla="*/ 310 w 749"/>
                <a:gd name="T85" fmla="*/ 164 h 1134"/>
                <a:gd name="T86" fmla="*/ 310 w 749"/>
                <a:gd name="T87" fmla="*/ 164 h 1134"/>
                <a:gd name="T88" fmla="*/ 300 w 749"/>
                <a:gd name="T89" fmla="*/ 217 h 1134"/>
                <a:gd name="T90" fmla="*/ 456 w 749"/>
                <a:gd name="T91" fmla="*/ 256 h 1134"/>
                <a:gd name="T92" fmla="*/ 460 w 749"/>
                <a:gd name="T93" fmla="*/ 273 h 1134"/>
                <a:gd name="T94" fmla="*/ 280 w 749"/>
                <a:gd name="T95" fmla="*/ 326 h 1134"/>
                <a:gd name="T96" fmla="*/ 280 w 749"/>
                <a:gd name="T97" fmla="*/ 326 h 1134"/>
                <a:gd name="T98" fmla="*/ 258 w 749"/>
                <a:gd name="T99" fmla="*/ 444 h 1134"/>
                <a:gd name="T100" fmla="*/ 511 w 749"/>
                <a:gd name="T101" fmla="*/ 544 h 1134"/>
                <a:gd name="T102" fmla="*/ 520 w 749"/>
                <a:gd name="T103" fmla="*/ 594 h 1134"/>
                <a:gd name="T104" fmla="*/ 174 w 749"/>
                <a:gd name="T105" fmla="*/ 885 h 1134"/>
                <a:gd name="T106" fmla="*/ 174 w 749"/>
                <a:gd name="T107" fmla="*/ 88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49" h="1134">
                  <a:moveTo>
                    <a:pt x="749" y="994"/>
                  </a:moveTo>
                  <a:cubicBezTo>
                    <a:pt x="719" y="885"/>
                    <a:pt x="719" y="885"/>
                    <a:pt x="719" y="885"/>
                  </a:cubicBezTo>
                  <a:cubicBezTo>
                    <a:pt x="632" y="885"/>
                    <a:pt x="632" y="885"/>
                    <a:pt x="632" y="885"/>
                  </a:cubicBezTo>
                  <a:cubicBezTo>
                    <a:pt x="601" y="749"/>
                    <a:pt x="601" y="749"/>
                    <a:pt x="601" y="749"/>
                  </a:cubicBezTo>
                  <a:cubicBezTo>
                    <a:pt x="675" y="749"/>
                    <a:pt x="675" y="749"/>
                    <a:pt x="675" y="749"/>
                  </a:cubicBezTo>
                  <a:cubicBezTo>
                    <a:pt x="652" y="683"/>
                    <a:pt x="652" y="683"/>
                    <a:pt x="652" y="683"/>
                  </a:cubicBezTo>
                  <a:cubicBezTo>
                    <a:pt x="586" y="683"/>
                    <a:pt x="586" y="683"/>
                    <a:pt x="586" y="683"/>
                  </a:cubicBezTo>
                  <a:cubicBezTo>
                    <a:pt x="565" y="594"/>
                    <a:pt x="565" y="594"/>
                    <a:pt x="565" y="594"/>
                  </a:cubicBezTo>
                  <a:cubicBezTo>
                    <a:pt x="624" y="594"/>
                    <a:pt x="624" y="594"/>
                    <a:pt x="624" y="594"/>
                  </a:cubicBezTo>
                  <a:cubicBezTo>
                    <a:pt x="606" y="544"/>
                    <a:pt x="606" y="544"/>
                    <a:pt x="606" y="544"/>
                  </a:cubicBezTo>
                  <a:cubicBezTo>
                    <a:pt x="554" y="544"/>
                    <a:pt x="554" y="544"/>
                    <a:pt x="554" y="544"/>
                  </a:cubicBezTo>
                  <a:cubicBezTo>
                    <a:pt x="538" y="477"/>
                    <a:pt x="538" y="477"/>
                    <a:pt x="538" y="477"/>
                  </a:cubicBezTo>
                  <a:cubicBezTo>
                    <a:pt x="588" y="477"/>
                    <a:pt x="588" y="477"/>
                    <a:pt x="588" y="477"/>
                  </a:cubicBezTo>
                  <a:cubicBezTo>
                    <a:pt x="580" y="444"/>
                    <a:pt x="580" y="444"/>
                    <a:pt x="580" y="444"/>
                  </a:cubicBezTo>
                  <a:cubicBezTo>
                    <a:pt x="530" y="444"/>
                    <a:pt x="530" y="444"/>
                    <a:pt x="530" y="444"/>
                  </a:cubicBezTo>
                  <a:cubicBezTo>
                    <a:pt x="518" y="389"/>
                    <a:pt x="518" y="389"/>
                    <a:pt x="518" y="389"/>
                  </a:cubicBezTo>
                  <a:cubicBezTo>
                    <a:pt x="560" y="389"/>
                    <a:pt x="560" y="389"/>
                    <a:pt x="560" y="389"/>
                  </a:cubicBezTo>
                  <a:cubicBezTo>
                    <a:pt x="554" y="368"/>
                    <a:pt x="554" y="368"/>
                    <a:pt x="554" y="368"/>
                  </a:cubicBezTo>
                  <a:cubicBezTo>
                    <a:pt x="513" y="368"/>
                    <a:pt x="513" y="368"/>
                    <a:pt x="513" y="368"/>
                  </a:cubicBezTo>
                  <a:cubicBezTo>
                    <a:pt x="503" y="326"/>
                    <a:pt x="503" y="326"/>
                    <a:pt x="503" y="326"/>
                  </a:cubicBezTo>
                  <a:cubicBezTo>
                    <a:pt x="541" y="326"/>
                    <a:pt x="541" y="326"/>
                    <a:pt x="541" y="326"/>
                  </a:cubicBezTo>
                  <a:cubicBezTo>
                    <a:pt x="536" y="305"/>
                    <a:pt x="536" y="305"/>
                    <a:pt x="536" y="305"/>
                  </a:cubicBezTo>
                  <a:cubicBezTo>
                    <a:pt x="498" y="305"/>
                    <a:pt x="498" y="305"/>
                    <a:pt x="498" y="305"/>
                  </a:cubicBezTo>
                  <a:cubicBezTo>
                    <a:pt x="491" y="273"/>
                    <a:pt x="491" y="273"/>
                    <a:pt x="491" y="273"/>
                  </a:cubicBezTo>
                  <a:cubicBezTo>
                    <a:pt x="524" y="273"/>
                    <a:pt x="524" y="273"/>
                    <a:pt x="524" y="273"/>
                  </a:cubicBezTo>
                  <a:cubicBezTo>
                    <a:pt x="521" y="256"/>
                    <a:pt x="521" y="256"/>
                    <a:pt x="521" y="256"/>
                  </a:cubicBezTo>
                  <a:cubicBezTo>
                    <a:pt x="487" y="256"/>
                    <a:pt x="487" y="256"/>
                    <a:pt x="487" y="256"/>
                  </a:cubicBezTo>
                  <a:cubicBezTo>
                    <a:pt x="481" y="231"/>
                    <a:pt x="481" y="231"/>
                    <a:pt x="481" y="231"/>
                  </a:cubicBezTo>
                  <a:cubicBezTo>
                    <a:pt x="511" y="231"/>
                    <a:pt x="511" y="231"/>
                    <a:pt x="511" y="231"/>
                  </a:cubicBezTo>
                  <a:cubicBezTo>
                    <a:pt x="508" y="217"/>
                    <a:pt x="508" y="217"/>
                    <a:pt x="508" y="217"/>
                  </a:cubicBezTo>
                  <a:cubicBezTo>
                    <a:pt x="478" y="217"/>
                    <a:pt x="478" y="217"/>
                    <a:pt x="478" y="217"/>
                  </a:cubicBezTo>
                  <a:cubicBezTo>
                    <a:pt x="472" y="194"/>
                    <a:pt x="472" y="194"/>
                    <a:pt x="472" y="194"/>
                  </a:cubicBezTo>
                  <a:cubicBezTo>
                    <a:pt x="500" y="194"/>
                    <a:pt x="500" y="194"/>
                    <a:pt x="500" y="194"/>
                  </a:cubicBezTo>
                  <a:cubicBezTo>
                    <a:pt x="495" y="182"/>
                    <a:pt x="495" y="182"/>
                    <a:pt x="495" y="182"/>
                  </a:cubicBezTo>
                  <a:cubicBezTo>
                    <a:pt x="470" y="182"/>
                    <a:pt x="470" y="182"/>
                    <a:pt x="470" y="182"/>
                  </a:cubicBezTo>
                  <a:cubicBezTo>
                    <a:pt x="465" y="164"/>
                    <a:pt x="465" y="164"/>
                    <a:pt x="465" y="164"/>
                  </a:cubicBezTo>
                  <a:cubicBezTo>
                    <a:pt x="490" y="164"/>
                    <a:pt x="490" y="164"/>
                    <a:pt x="490" y="164"/>
                  </a:cubicBezTo>
                  <a:cubicBezTo>
                    <a:pt x="486" y="153"/>
                    <a:pt x="486" y="153"/>
                    <a:pt x="486" y="153"/>
                  </a:cubicBezTo>
                  <a:cubicBezTo>
                    <a:pt x="463" y="153"/>
                    <a:pt x="463" y="153"/>
                    <a:pt x="463" y="153"/>
                  </a:cubicBezTo>
                  <a:cubicBezTo>
                    <a:pt x="459" y="137"/>
                    <a:pt x="459" y="137"/>
                    <a:pt x="459" y="137"/>
                  </a:cubicBezTo>
                  <a:cubicBezTo>
                    <a:pt x="482" y="137"/>
                    <a:pt x="482" y="137"/>
                    <a:pt x="482" y="137"/>
                  </a:cubicBezTo>
                  <a:cubicBezTo>
                    <a:pt x="478" y="128"/>
                    <a:pt x="478" y="128"/>
                    <a:pt x="478" y="128"/>
                  </a:cubicBezTo>
                  <a:cubicBezTo>
                    <a:pt x="457" y="128"/>
                    <a:pt x="457" y="128"/>
                    <a:pt x="457" y="128"/>
                  </a:cubicBezTo>
                  <a:cubicBezTo>
                    <a:pt x="454" y="114"/>
                    <a:pt x="454" y="114"/>
                    <a:pt x="454" y="114"/>
                  </a:cubicBezTo>
                  <a:cubicBezTo>
                    <a:pt x="475" y="114"/>
                    <a:pt x="475" y="114"/>
                    <a:pt x="475" y="114"/>
                  </a:cubicBezTo>
                  <a:cubicBezTo>
                    <a:pt x="472" y="106"/>
                    <a:pt x="472" y="106"/>
                    <a:pt x="472" y="106"/>
                  </a:cubicBezTo>
                  <a:cubicBezTo>
                    <a:pt x="452" y="106"/>
                    <a:pt x="452" y="106"/>
                    <a:pt x="452" y="106"/>
                  </a:cubicBezTo>
                  <a:cubicBezTo>
                    <a:pt x="449" y="94"/>
                    <a:pt x="449" y="94"/>
                    <a:pt x="449" y="94"/>
                  </a:cubicBezTo>
                  <a:cubicBezTo>
                    <a:pt x="468" y="94"/>
                    <a:pt x="468" y="94"/>
                    <a:pt x="468" y="94"/>
                  </a:cubicBezTo>
                  <a:cubicBezTo>
                    <a:pt x="465" y="84"/>
                    <a:pt x="465" y="84"/>
                    <a:pt x="465" y="84"/>
                  </a:cubicBezTo>
                  <a:cubicBezTo>
                    <a:pt x="447" y="84"/>
                    <a:pt x="447" y="84"/>
                    <a:pt x="447" y="84"/>
                  </a:cubicBezTo>
                  <a:cubicBezTo>
                    <a:pt x="444" y="73"/>
                    <a:pt x="444" y="73"/>
                    <a:pt x="444" y="73"/>
                  </a:cubicBezTo>
                  <a:cubicBezTo>
                    <a:pt x="462" y="73"/>
                    <a:pt x="462" y="73"/>
                    <a:pt x="462" y="73"/>
                  </a:cubicBezTo>
                  <a:cubicBezTo>
                    <a:pt x="459" y="64"/>
                    <a:pt x="459" y="64"/>
                    <a:pt x="459" y="64"/>
                  </a:cubicBezTo>
                  <a:cubicBezTo>
                    <a:pt x="442" y="64"/>
                    <a:pt x="442" y="64"/>
                    <a:pt x="442" y="64"/>
                  </a:cubicBezTo>
                  <a:cubicBezTo>
                    <a:pt x="439" y="50"/>
                    <a:pt x="439" y="50"/>
                    <a:pt x="439" y="50"/>
                  </a:cubicBezTo>
                  <a:cubicBezTo>
                    <a:pt x="456" y="50"/>
                    <a:pt x="456" y="50"/>
                    <a:pt x="456" y="50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437" y="40"/>
                    <a:pt x="437" y="40"/>
                    <a:pt x="437" y="40"/>
                  </a:cubicBezTo>
                  <a:cubicBezTo>
                    <a:pt x="434" y="27"/>
                    <a:pt x="434" y="27"/>
                    <a:pt x="434" y="27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49" y="17"/>
                    <a:pt x="449" y="17"/>
                    <a:pt x="449" y="17"/>
                  </a:cubicBezTo>
                  <a:cubicBezTo>
                    <a:pt x="431" y="17"/>
                    <a:pt x="431" y="17"/>
                    <a:pt x="431" y="17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4" y="0"/>
                    <a:pt x="411" y="0"/>
                    <a:pt x="408" y="0"/>
                  </a:cubicBezTo>
                  <a:cubicBezTo>
                    <a:pt x="411" y="17"/>
                    <a:pt x="411" y="17"/>
                    <a:pt x="411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35" y="0"/>
                    <a:pt x="330" y="0"/>
                    <a:pt x="322" y="0"/>
                  </a:cubicBezTo>
                  <a:cubicBezTo>
                    <a:pt x="318" y="17"/>
                    <a:pt x="318" y="17"/>
                    <a:pt x="318" y="17"/>
                  </a:cubicBezTo>
                  <a:cubicBezTo>
                    <a:pt x="302" y="17"/>
                    <a:pt x="302" y="17"/>
                    <a:pt x="302" y="17"/>
                  </a:cubicBezTo>
                  <a:cubicBezTo>
                    <a:pt x="298" y="27"/>
                    <a:pt x="298" y="27"/>
                    <a:pt x="298" y="27"/>
                  </a:cubicBezTo>
                  <a:cubicBezTo>
                    <a:pt x="316" y="27"/>
                    <a:pt x="316" y="27"/>
                    <a:pt x="316" y="27"/>
                  </a:cubicBezTo>
                  <a:cubicBezTo>
                    <a:pt x="313" y="40"/>
                    <a:pt x="313" y="40"/>
                    <a:pt x="313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4" y="50"/>
                    <a:pt x="294" y="50"/>
                    <a:pt x="294" y="50"/>
                  </a:cubicBezTo>
                  <a:cubicBezTo>
                    <a:pt x="310" y="50"/>
                    <a:pt x="310" y="50"/>
                    <a:pt x="310" y="50"/>
                  </a:cubicBezTo>
                  <a:cubicBezTo>
                    <a:pt x="307" y="64"/>
                    <a:pt x="307" y="64"/>
                    <a:pt x="307" y="64"/>
                  </a:cubicBezTo>
                  <a:cubicBezTo>
                    <a:pt x="291" y="64"/>
                    <a:pt x="291" y="64"/>
                    <a:pt x="291" y="64"/>
                  </a:cubicBezTo>
                  <a:cubicBezTo>
                    <a:pt x="287" y="73"/>
                    <a:pt x="287" y="73"/>
                    <a:pt x="287" y="73"/>
                  </a:cubicBezTo>
                  <a:cubicBezTo>
                    <a:pt x="305" y="73"/>
                    <a:pt x="305" y="73"/>
                    <a:pt x="305" y="73"/>
                  </a:cubicBezTo>
                  <a:cubicBezTo>
                    <a:pt x="302" y="84"/>
                    <a:pt x="302" y="84"/>
                    <a:pt x="302" y="84"/>
                  </a:cubicBezTo>
                  <a:cubicBezTo>
                    <a:pt x="285" y="84"/>
                    <a:pt x="285" y="84"/>
                    <a:pt x="285" y="84"/>
                  </a:cubicBezTo>
                  <a:cubicBezTo>
                    <a:pt x="281" y="94"/>
                    <a:pt x="281" y="94"/>
                    <a:pt x="281" y="94"/>
                  </a:cubicBezTo>
                  <a:cubicBezTo>
                    <a:pt x="300" y="94"/>
                    <a:pt x="300" y="94"/>
                    <a:pt x="300" y="94"/>
                  </a:cubicBezTo>
                  <a:cubicBezTo>
                    <a:pt x="298" y="106"/>
                    <a:pt x="298" y="106"/>
                    <a:pt x="298" y="106"/>
                  </a:cubicBezTo>
                  <a:cubicBezTo>
                    <a:pt x="277" y="106"/>
                    <a:pt x="277" y="106"/>
                    <a:pt x="277" y="106"/>
                  </a:cubicBezTo>
                  <a:cubicBezTo>
                    <a:pt x="275" y="114"/>
                    <a:pt x="275" y="114"/>
                    <a:pt x="275" y="114"/>
                  </a:cubicBezTo>
                  <a:cubicBezTo>
                    <a:pt x="295" y="114"/>
                    <a:pt x="295" y="114"/>
                    <a:pt x="295" y="114"/>
                  </a:cubicBezTo>
                  <a:cubicBezTo>
                    <a:pt x="292" y="128"/>
                    <a:pt x="292" y="128"/>
                    <a:pt x="292" y="12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68" y="137"/>
                    <a:pt x="268" y="137"/>
                    <a:pt x="268" y="137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6" y="153"/>
                    <a:pt x="286" y="153"/>
                    <a:pt x="286" y="153"/>
                  </a:cubicBezTo>
                  <a:cubicBezTo>
                    <a:pt x="262" y="153"/>
                    <a:pt x="262" y="153"/>
                    <a:pt x="262" y="153"/>
                  </a:cubicBezTo>
                  <a:cubicBezTo>
                    <a:pt x="259" y="164"/>
                    <a:pt x="259" y="164"/>
                    <a:pt x="259" y="164"/>
                  </a:cubicBezTo>
                  <a:cubicBezTo>
                    <a:pt x="284" y="164"/>
                    <a:pt x="284" y="164"/>
                    <a:pt x="284" y="164"/>
                  </a:cubicBezTo>
                  <a:cubicBezTo>
                    <a:pt x="280" y="182"/>
                    <a:pt x="280" y="182"/>
                    <a:pt x="280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2" y="217"/>
                    <a:pt x="272" y="217"/>
                    <a:pt x="272" y="217"/>
                  </a:cubicBezTo>
                  <a:cubicBezTo>
                    <a:pt x="243" y="217"/>
                    <a:pt x="243" y="217"/>
                    <a:pt x="243" y="217"/>
                  </a:cubicBezTo>
                  <a:cubicBezTo>
                    <a:pt x="238" y="231"/>
                    <a:pt x="238" y="231"/>
                    <a:pt x="238" y="231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63" y="256"/>
                    <a:pt x="263" y="256"/>
                    <a:pt x="263" y="256"/>
                  </a:cubicBezTo>
                  <a:cubicBezTo>
                    <a:pt x="230" y="256"/>
                    <a:pt x="230" y="256"/>
                    <a:pt x="230" y="256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59" y="273"/>
                    <a:pt x="259" y="273"/>
                    <a:pt x="259" y="273"/>
                  </a:cubicBezTo>
                  <a:cubicBezTo>
                    <a:pt x="251" y="305"/>
                    <a:pt x="251" y="305"/>
                    <a:pt x="251" y="305"/>
                  </a:cubicBezTo>
                  <a:cubicBezTo>
                    <a:pt x="217" y="305"/>
                    <a:pt x="217" y="305"/>
                    <a:pt x="217" y="305"/>
                  </a:cubicBezTo>
                  <a:cubicBezTo>
                    <a:pt x="209" y="326"/>
                    <a:pt x="209" y="326"/>
                    <a:pt x="209" y="326"/>
                  </a:cubicBezTo>
                  <a:cubicBezTo>
                    <a:pt x="246" y="326"/>
                    <a:pt x="246" y="326"/>
                    <a:pt x="246" y="326"/>
                  </a:cubicBezTo>
                  <a:cubicBezTo>
                    <a:pt x="237" y="368"/>
                    <a:pt x="237" y="368"/>
                    <a:pt x="237" y="368"/>
                  </a:cubicBezTo>
                  <a:cubicBezTo>
                    <a:pt x="198" y="368"/>
                    <a:pt x="198" y="368"/>
                    <a:pt x="198" y="368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19" y="444"/>
                    <a:pt x="219" y="444"/>
                    <a:pt x="219" y="444"/>
                  </a:cubicBezTo>
                  <a:cubicBezTo>
                    <a:pt x="173" y="444"/>
                    <a:pt x="173" y="444"/>
                    <a:pt x="173" y="444"/>
                  </a:cubicBezTo>
                  <a:cubicBezTo>
                    <a:pt x="162" y="477"/>
                    <a:pt x="162" y="477"/>
                    <a:pt x="162" y="477"/>
                  </a:cubicBezTo>
                  <a:cubicBezTo>
                    <a:pt x="212" y="477"/>
                    <a:pt x="212" y="477"/>
                    <a:pt x="212" y="477"/>
                  </a:cubicBezTo>
                  <a:cubicBezTo>
                    <a:pt x="196" y="544"/>
                    <a:pt x="196" y="544"/>
                    <a:pt x="196" y="544"/>
                  </a:cubicBezTo>
                  <a:cubicBezTo>
                    <a:pt x="138" y="544"/>
                    <a:pt x="138" y="544"/>
                    <a:pt x="138" y="544"/>
                  </a:cubicBezTo>
                  <a:cubicBezTo>
                    <a:pt x="125" y="594"/>
                    <a:pt x="125" y="594"/>
                    <a:pt x="125" y="594"/>
                  </a:cubicBezTo>
                  <a:cubicBezTo>
                    <a:pt x="184" y="594"/>
                    <a:pt x="184" y="594"/>
                    <a:pt x="184" y="594"/>
                  </a:cubicBezTo>
                  <a:cubicBezTo>
                    <a:pt x="164" y="683"/>
                    <a:pt x="164" y="683"/>
                    <a:pt x="164" y="683"/>
                  </a:cubicBezTo>
                  <a:cubicBezTo>
                    <a:pt x="97" y="683"/>
                    <a:pt x="97" y="683"/>
                    <a:pt x="97" y="683"/>
                  </a:cubicBezTo>
                  <a:cubicBezTo>
                    <a:pt x="74" y="749"/>
                    <a:pt x="74" y="749"/>
                    <a:pt x="74" y="749"/>
                  </a:cubicBezTo>
                  <a:cubicBezTo>
                    <a:pt x="148" y="749"/>
                    <a:pt x="148" y="749"/>
                    <a:pt x="148" y="749"/>
                  </a:cubicBezTo>
                  <a:cubicBezTo>
                    <a:pt x="117" y="885"/>
                    <a:pt x="117" y="885"/>
                    <a:pt x="117" y="885"/>
                  </a:cubicBezTo>
                  <a:cubicBezTo>
                    <a:pt x="37" y="885"/>
                    <a:pt x="37" y="885"/>
                    <a:pt x="37" y="885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92" y="994"/>
                    <a:pt x="92" y="994"/>
                    <a:pt x="92" y="994"/>
                  </a:cubicBezTo>
                  <a:cubicBezTo>
                    <a:pt x="59" y="1134"/>
                    <a:pt x="59" y="1134"/>
                    <a:pt x="59" y="1134"/>
                  </a:cubicBezTo>
                  <a:cubicBezTo>
                    <a:pt x="127" y="1134"/>
                    <a:pt x="127" y="1134"/>
                    <a:pt x="127" y="1134"/>
                  </a:cubicBezTo>
                  <a:cubicBezTo>
                    <a:pt x="153" y="994"/>
                    <a:pt x="153" y="994"/>
                    <a:pt x="153" y="994"/>
                  </a:cubicBezTo>
                  <a:cubicBezTo>
                    <a:pt x="596" y="994"/>
                    <a:pt x="596" y="994"/>
                    <a:pt x="596" y="994"/>
                  </a:cubicBezTo>
                  <a:cubicBezTo>
                    <a:pt x="622" y="1134"/>
                    <a:pt x="622" y="1134"/>
                    <a:pt x="622" y="1134"/>
                  </a:cubicBezTo>
                  <a:cubicBezTo>
                    <a:pt x="690" y="1134"/>
                    <a:pt x="690" y="1134"/>
                    <a:pt x="690" y="1134"/>
                  </a:cubicBezTo>
                  <a:cubicBezTo>
                    <a:pt x="658" y="994"/>
                    <a:pt x="658" y="994"/>
                    <a:pt x="658" y="994"/>
                  </a:cubicBezTo>
                  <a:lnTo>
                    <a:pt x="749" y="994"/>
                  </a:lnTo>
                  <a:close/>
                  <a:moveTo>
                    <a:pt x="336" y="27"/>
                  </a:moveTo>
                  <a:cubicBezTo>
                    <a:pt x="413" y="27"/>
                    <a:pt x="413" y="27"/>
                    <a:pt x="413" y="27"/>
                  </a:cubicBezTo>
                  <a:cubicBezTo>
                    <a:pt x="416" y="40"/>
                    <a:pt x="416" y="40"/>
                    <a:pt x="416" y="40"/>
                  </a:cubicBezTo>
                  <a:cubicBezTo>
                    <a:pt x="334" y="40"/>
                    <a:pt x="334" y="40"/>
                    <a:pt x="334" y="40"/>
                  </a:cubicBezTo>
                  <a:lnTo>
                    <a:pt x="336" y="27"/>
                  </a:lnTo>
                  <a:close/>
                  <a:moveTo>
                    <a:pt x="332" y="50"/>
                  </a:moveTo>
                  <a:cubicBezTo>
                    <a:pt x="417" y="50"/>
                    <a:pt x="417" y="50"/>
                    <a:pt x="417" y="50"/>
                  </a:cubicBezTo>
                  <a:cubicBezTo>
                    <a:pt x="420" y="64"/>
                    <a:pt x="420" y="64"/>
                    <a:pt x="420" y="64"/>
                  </a:cubicBezTo>
                  <a:cubicBezTo>
                    <a:pt x="329" y="64"/>
                    <a:pt x="329" y="64"/>
                    <a:pt x="329" y="64"/>
                  </a:cubicBezTo>
                  <a:lnTo>
                    <a:pt x="332" y="50"/>
                  </a:lnTo>
                  <a:close/>
                  <a:moveTo>
                    <a:pt x="328" y="73"/>
                  </a:moveTo>
                  <a:cubicBezTo>
                    <a:pt x="422" y="73"/>
                    <a:pt x="422" y="73"/>
                    <a:pt x="422" y="73"/>
                  </a:cubicBezTo>
                  <a:cubicBezTo>
                    <a:pt x="424" y="84"/>
                    <a:pt x="424" y="84"/>
                    <a:pt x="424" y="84"/>
                  </a:cubicBezTo>
                  <a:cubicBezTo>
                    <a:pt x="326" y="84"/>
                    <a:pt x="326" y="84"/>
                    <a:pt x="326" y="84"/>
                  </a:cubicBezTo>
                  <a:lnTo>
                    <a:pt x="328" y="73"/>
                  </a:lnTo>
                  <a:close/>
                  <a:moveTo>
                    <a:pt x="324" y="94"/>
                  </a:moveTo>
                  <a:cubicBezTo>
                    <a:pt x="426" y="94"/>
                    <a:pt x="426" y="94"/>
                    <a:pt x="426" y="94"/>
                  </a:cubicBezTo>
                  <a:cubicBezTo>
                    <a:pt x="428" y="106"/>
                    <a:pt x="428" y="106"/>
                    <a:pt x="428" y="106"/>
                  </a:cubicBezTo>
                  <a:cubicBezTo>
                    <a:pt x="322" y="106"/>
                    <a:pt x="322" y="106"/>
                    <a:pt x="322" y="106"/>
                  </a:cubicBezTo>
                  <a:lnTo>
                    <a:pt x="324" y="94"/>
                  </a:lnTo>
                  <a:close/>
                  <a:moveTo>
                    <a:pt x="320" y="114"/>
                  </a:moveTo>
                  <a:cubicBezTo>
                    <a:pt x="430" y="114"/>
                    <a:pt x="430" y="114"/>
                    <a:pt x="430" y="114"/>
                  </a:cubicBezTo>
                  <a:cubicBezTo>
                    <a:pt x="432" y="128"/>
                    <a:pt x="432" y="128"/>
                    <a:pt x="432" y="128"/>
                  </a:cubicBezTo>
                  <a:cubicBezTo>
                    <a:pt x="317" y="128"/>
                    <a:pt x="317" y="128"/>
                    <a:pt x="317" y="128"/>
                  </a:cubicBezTo>
                  <a:lnTo>
                    <a:pt x="320" y="114"/>
                  </a:lnTo>
                  <a:close/>
                  <a:moveTo>
                    <a:pt x="316" y="137"/>
                  </a:moveTo>
                  <a:cubicBezTo>
                    <a:pt x="434" y="137"/>
                    <a:pt x="434" y="137"/>
                    <a:pt x="434" y="137"/>
                  </a:cubicBezTo>
                  <a:cubicBezTo>
                    <a:pt x="437" y="153"/>
                    <a:pt x="437" y="153"/>
                    <a:pt x="437" y="153"/>
                  </a:cubicBezTo>
                  <a:cubicBezTo>
                    <a:pt x="312" y="153"/>
                    <a:pt x="312" y="153"/>
                    <a:pt x="312" y="153"/>
                  </a:cubicBezTo>
                  <a:lnTo>
                    <a:pt x="316" y="137"/>
                  </a:lnTo>
                  <a:close/>
                  <a:moveTo>
                    <a:pt x="310" y="164"/>
                  </a:moveTo>
                  <a:cubicBezTo>
                    <a:pt x="439" y="164"/>
                    <a:pt x="439" y="164"/>
                    <a:pt x="439" y="164"/>
                  </a:cubicBezTo>
                  <a:cubicBezTo>
                    <a:pt x="442" y="182"/>
                    <a:pt x="442" y="182"/>
                    <a:pt x="442" y="182"/>
                  </a:cubicBezTo>
                  <a:cubicBezTo>
                    <a:pt x="307" y="182"/>
                    <a:pt x="307" y="182"/>
                    <a:pt x="307" y="182"/>
                  </a:cubicBezTo>
                  <a:lnTo>
                    <a:pt x="310" y="164"/>
                  </a:lnTo>
                  <a:close/>
                  <a:moveTo>
                    <a:pt x="305" y="194"/>
                  </a:moveTo>
                  <a:cubicBezTo>
                    <a:pt x="445" y="194"/>
                    <a:pt x="445" y="194"/>
                    <a:pt x="445" y="194"/>
                  </a:cubicBezTo>
                  <a:cubicBezTo>
                    <a:pt x="449" y="217"/>
                    <a:pt x="449" y="217"/>
                    <a:pt x="449" y="217"/>
                  </a:cubicBezTo>
                  <a:cubicBezTo>
                    <a:pt x="300" y="217"/>
                    <a:pt x="300" y="217"/>
                    <a:pt x="300" y="217"/>
                  </a:cubicBezTo>
                  <a:lnTo>
                    <a:pt x="305" y="194"/>
                  </a:lnTo>
                  <a:close/>
                  <a:moveTo>
                    <a:pt x="298" y="231"/>
                  </a:moveTo>
                  <a:cubicBezTo>
                    <a:pt x="452" y="231"/>
                    <a:pt x="452" y="231"/>
                    <a:pt x="452" y="231"/>
                  </a:cubicBezTo>
                  <a:cubicBezTo>
                    <a:pt x="456" y="256"/>
                    <a:pt x="456" y="256"/>
                    <a:pt x="456" y="256"/>
                  </a:cubicBezTo>
                  <a:cubicBezTo>
                    <a:pt x="293" y="256"/>
                    <a:pt x="293" y="256"/>
                    <a:pt x="293" y="256"/>
                  </a:cubicBezTo>
                  <a:lnTo>
                    <a:pt x="298" y="231"/>
                  </a:lnTo>
                  <a:close/>
                  <a:moveTo>
                    <a:pt x="290" y="273"/>
                  </a:moveTo>
                  <a:cubicBezTo>
                    <a:pt x="460" y="273"/>
                    <a:pt x="460" y="273"/>
                    <a:pt x="460" y="273"/>
                  </a:cubicBezTo>
                  <a:cubicBezTo>
                    <a:pt x="466" y="305"/>
                    <a:pt x="466" y="305"/>
                    <a:pt x="466" y="305"/>
                  </a:cubicBezTo>
                  <a:cubicBezTo>
                    <a:pt x="284" y="305"/>
                    <a:pt x="284" y="305"/>
                    <a:pt x="284" y="305"/>
                  </a:cubicBezTo>
                  <a:lnTo>
                    <a:pt x="290" y="273"/>
                  </a:lnTo>
                  <a:close/>
                  <a:moveTo>
                    <a:pt x="280" y="326"/>
                  </a:moveTo>
                  <a:cubicBezTo>
                    <a:pt x="470" y="326"/>
                    <a:pt x="470" y="326"/>
                    <a:pt x="470" y="326"/>
                  </a:cubicBezTo>
                  <a:cubicBezTo>
                    <a:pt x="477" y="368"/>
                    <a:pt x="477" y="368"/>
                    <a:pt x="477" y="368"/>
                  </a:cubicBezTo>
                  <a:cubicBezTo>
                    <a:pt x="272" y="368"/>
                    <a:pt x="272" y="368"/>
                    <a:pt x="272" y="368"/>
                  </a:cubicBezTo>
                  <a:lnTo>
                    <a:pt x="280" y="326"/>
                  </a:lnTo>
                  <a:close/>
                  <a:moveTo>
                    <a:pt x="268" y="389"/>
                  </a:moveTo>
                  <a:cubicBezTo>
                    <a:pt x="482" y="389"/>
                    <a:pt x="482" y="389"/>
                    <a:pt x="482" y="389"/>
                  </a:cubicBezTo>
                  <a:cubicBezTo>
                    <a:pt x="492" y="444"/>
                    <a:pt x="492" y="444"/>
                    <a:pt x="492" y="444"/>
                  </a:cubicBezTo>
                  <a:cubicBezTo>
                    <a:pt x="258" y="444"/>
                    <a:pt x="258" y="444"/>
                    <a:pt x="258" y="444"/>
                  </a:cubicBezTo>
                  <a:lnTo>
                    <a:pt x="268" y="389"/>
                  </a:lnTo>
                  <a:close/>
                  <a:moveTo>
                    <a:pt x="251" y="477"/>
                  </a:moveTo>
                  <a:cubicBezTo>
                    <a:pt x="498" y="477"/>
                    <a:pt x="498" y="477"/>
                    <a:pt x="498" y="477"/>
                  </a:cubicBezTo>
                  <a:cubicBezTo>
                    <a:pt x="511" y="544"/>
                    <a:pt x="511" y="544"/>
                    <a:pt x="511" y="544"/>
                  </a:cubicBezTo>
                  <a:cubicBezTo>
                    <a:pt x="239" y="544"/>
                    <a:pt x="239" y="544"/>
                    <a:pt x="239" y="544"/>
                  </a:cubicBezTo>
                  <a:lnTo>
                    <a:pt x="251" y="477"/>
                  </a:lnTo>
                  <a:close/>
                  <a:moveTo>
                    <a:pt x="229" y="594"/>
                  </a:moveTo>
                  <a:cubicBezTo>
                    <a:pt x="520" y="594"/>
                    <a:pt x="520" y="594"/>
                    <a:pt x="520" y="594"/>
                  </a:cubicBezTo>
                  <a:cubicBezTo>
                    <a:pt x="537" y="683"/>
                    <a:pt x="537" y="683"/>
                    <a:pt x="537" y="683"/>
                  </a:cubicBezTo>
                  <a:cubicBezTo>
                    <a:pt x="212" y="683"/>
                    <a:pt x="212" y="683"/>
                    <a:pt x="212" y="683"/>
                  </a:cubicBezTo>
                  <a:lnTo>
                    <a:pt x="229" y="594"/>
                  </a:lnTo>
                  <a:close/>
                  <a:moveTo>
                    <a:pt x="174" y="885"/>
                  </a:moveTo>
                  <a:cubicBezTo>
                    <a:pt x="200" y="749"/>
                    <a:pt x="200" y="749"/>
                    <a:pt x="200" y="749"/>
                  </a:cubicBezTo>
                  <a:cubicBezTo>
                    <a:pt x="550" y="749"/>
                    <a:pt x="550" y="749"/>
                    <a:pt x="550" y="749"/>
                  </a:cubicBezTo>
                  <a:cubicBezTo>
                    <a:pt x="575" y="885"/>
                    <a:pt x="575" y="885"/>
                    <a:pt x="575" y="885"/>
                  </a:cubicBezTo>
                  <a:lnTo>
                    <a:pt x="174" y="885"/>
                  </a:ln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2214357" y="1986513"/>
              <a:ext cx="1565931" cy="2751520"/>
            </a:xfrm>
            <a:prstGeom prst="line">
              <a:avLst/>
            </a:prstGeom>
            <a:ln w="107950" cap="sq" cmpd="sng">
              <a:solidFill>
                <a:schemeClr val="bg1"/>
              </a:solidFill>
              <a:prstDash val="sysDash"/>
              <a:headEnd type="non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27583" y="1986513"/>
              <a:ext cx="1592281" cy="2751520"/>
            </a:xfrm>
            <a:prstGeom prst="line">
              <a:avLst/>
            </a:prstGeom>
            <a:ln w="107950" cap="sq" cmpd="sng">
              <a:solidFill>
                <a:schemeClr val="bg1"/>
              </a:solidFill>
              <a:prstDash val="sysDash"/>
              <a:headEnd type="non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346402" y="2431181"/>
            <a:ext cx="1378373" cy="952070"/>
            <a:chOff x="1659467" y="1929291"/>
            <a:chExt cx="1878608" cy="9520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Arrow Connector 33"/>
            <p:cNvCxnSpPr/>
            <p:nvPr/>
          </p:nvCxnSpPr>
          <p:spPr>
            <a:xfrm>
              <a:off x="1659467" y="2881361"/>
              <a:ext cx="1683686" cy="0"/>
            </a:xfrm>
            <a:prstGeom prst="straightConnector1">
              <a:avLst/>
            </a:prstGeom>
            <a:ln w="107950" cap="sq" cmpd="sng">
              <a:solidFill>
                <a:schemeClr val="tx2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1994462" y="1929291"/>
              <a:ext cx="1543613" cy="745389"/>
              <a:chOff x="1472936" y="3134520"/>
              <a:chExt cx="1900831" cy="745389"/>
            </a:xfrm>
          </p:grpSpPr>
          <p:sp>
            <p:nvSpPr>
              <p:cNvPr id="36" name="Text Placeholder 6"/>
              <p:cNvSpPr txBox="1">
                <a:spLocks/>
              </p:cNvSpPr>
              <p:nvPr/>
            </p:nvSpPr>
            <p:spPr>
              <a:xfrm>
                <a:off x="1577336" y="3134520"/>
                <a:ext cx="1731042" cy="6453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en-US" sz="3600" b="1" dirty="0" smtClean="0">
                    <a:solidFill>
                      <a:schemeClr val="bg1"/>
                    </a:solidFill>
                  </a:rPr>
                  <a:t>3 ft.</a:t>
                </a:r>
                <a:br>
                  <a:rPr lang="en-US" sz="3600" b="1" dirty="0" smtClean="0">
                    <a:solidFill>
                      <a:schemeClr val="bg1"/>
                    </a:solidFill>
                  </a:rPr>
                </a:br>
                <a:endParaRPr lang="en-US" sz="20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 Placeholder 6"/>
              <p:cNvSpPr txBox="1">
                <a:spLocks/>
              </p:cNvSpPr>
              <p:nvPr/>
            </p:nvSpPr>
            <p:spPr>
              <a:xfrm>
                <a:off x="1472936" y="3565928"/>
                <a:ext cx="1900831" cy="3139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Overhang from the rail</a:t>
                </a:r>
              </a:p>
            </p:txBody>
          </p:sp>
        </p:grpSp>
      </p:grpSp>
      <p:sp>
        <p:nvSpPr>
          <p:cNvPr id="24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  <a:effectLst>
            <a:outerShdw blurRad="25400" dist="12700" dir="2700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8086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1" b="3400"/>
          <a:stretch/>
        </p:blipFill>
        <p:spPr>
          <a:xfrm>
            <a:off x="100195" y="914399"/>
            <a:ext cx="9055443" cy="595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Overdriving Your </a:t>
            </a:r>
            <a:r>
              <a:rPr lang="en-US" kern="0" dirty="0" smtClean="0"/>
              <a:t>Headlights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600" y="1611086"/>
            <a:ext cx="9042399" cy="4494745"/>
            <a:chOff x="101600" y="1611086"/>
            <a:chExt cx="9042399" cy="4494745"/>
          </a:xfrm>
        </p:grpSpPr>
        <p:grpSp>
          <p:nvGrpSpPr>
            <p:cNvPr id="77" name="Group 76"/>
            <p:cNvGrpSpPr/>
            <p:nvPr/>
          </p:nvGrpSpPr>
          <p:grpSpPr>
            <a:xfrm>
              <a:off x="101600" y="1611086"/>
              <a:ext cx="9042399" cy="4494745"/>
              <a:chOff x="101600" y="1611086"/>
              <a:chExt cx="9042399" cy="449474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1600" y="1611086"/>
                <a:ext cx="9042399" cy="4494745"/>
              </a:xfrm>
              <a:prstGeom prst="rect">
                <a:avLst/>
              </a:prstGeom>
              <a:solidFill>
                <a:schemeClr val="tx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 Placeholder 6"/>
              <p:cNvSpPr txBox="1">
                <a:spLocks/>
              </p:cNvSpPr>
              <p:nvPr/>
            </p:nvSpPr>
            <p:spPr>
              <a:xfrm>
                <a:off x="342900" y="3711719"/>
                <a:ext cx="2459845" cy="7771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Overdriving</a:t>
                </a:r>
                <a:r>
                  <a:rPr lang="en-US" sz="1600" dirty="0">
                    <a:solidFill>
                      <a:schemeClr val="bg1"/>
                    </a:solidFill>
                  </a:rPr>
                  <a:t> your headlights means driving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too fast to stop </a:t>
                </a:r>
                <a:r>
                  <a:rPr lang="en-US" sz="1600" dirty="0">
                    <a:solidFill>
                      <a:schemeClr val="bg1"/>
                    </a:solidFill>
                  </a:rPr>
                  <a:t>in the distance illuminated by the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headlights.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102371" y="2844800"/>
                <a:ext cx="888437" cy="635568"/>
                <a:chOff x="8804275" y="4943476"/>
                <a:chExt cx="1662113" cy="1189037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" name="Freeform 5"/>
                <p:cNvSpPr>
                  <a:spLocks noEditPoints="1"/>
                </p:cNvSpPr>
                <p:nvPr/>
              </p:nvSpPr>
              <p:spPr bwMode="auto">
                <a:xfrm>
                  <a:off x="8804275" y="4943476"/>
                  <a:ext cx="898525" cy="1189037"/>
                </a:xfrm>
                <a:custGeom>
                  <a:avLst/>
                  <a:gdLst>
                    <a:gd name="T0" fmla="*/ 238 w 238"/>
                    <a:gd name="T1" fmla="*/ 14 h 314"/>
                    <a:gd name="T2" fmla="*/ 0 w 238"/>
                    <a:gd name="T3" fmla="*/ 157 h 314"/>
                    <a:gd name="T4" fmla="*/ 238 w 238"/>
                    <a:gd name="T5" fmla="*/ 300 h 314"/>
                    <a:gd name="T6" fmla="*/ 238 w 238"/>
                    <a:gd name="T7" fmla="*/ 14 h 314"/>
                    <a:gd name="T8" fmla="*/ 210 w 238"/>
                    <a:gd name="T9" fmla="*/ 264 h 314"/>
                    <a:gd name="T10" fmla="*/ 35 w 238"/>
                    <a:gd name="T11" fmla="*/ 156 h 314"/>
                    <a:gd name="T12" fmla="*/ 55 w 238"/>
                    <a:gd name="T13" fmla="*/ 98 h 314"/>
                    <a:gd name="T14" fmla="*/ 210 w 238"/>
                    <a:gd name="T15" fmla="*/ 238 h 314"/>
                    <a:gd name="T16" fmla="*/ 210 w 238"/>
                    <a:gd name="T17" fmla="*/ 26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8" h="314">
                      <a:moveTo>
                        <a:pt x="238" y="14"/>
                      </a:moveTo>
                      <a:cubicBezTo>
                        <a:pt x="238" y="14"/>
                        <a:pt x="0" y="0"/>
                        <a:pt x="0" y="157"/>
                      </a:cubicBezTo>
                      <a:cubicBezTo>
                        <a:pt x="0" y="314"/>
                        <a:pt x="238" y="300"/>
                        <a:pt x="238" y="300"/>
                      </a:cubicBezTo>
                      <a:lnTo>
                        <a:pt x="238" y="14"/>
                      </a:lnTo>
                      <a:close/>
                      <a:moveTo>
                        <a:pt x="210" y="264"/>
                      </a:moveTo>
                      <a:cubicBezTo>
                        <a:pt x="210" y="264"/>
                        <a:pt x="35" y="274"/>
                        <a:pt x="35" y="156"/>
                      </a:cubicBezTo>
                      <a:cubicBezTo>
                        <a:pt x="35" y="132"/>
                        <a:pt x="43" y="113"/>
                        <a:pt x="55" y="98"/>
                      </a:cubicBezTo>
                      <a:cubicBezTo>
                        <a:pt x="36" y="147"/>
                        <a:pt x="46" y="236"/>
                        <a:pt x="210" y="238"/>
                      </a:cubicBezTo>
                      <a:lnTo>
                        <a:pt x="210" y="2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9932988" y="5060950"/>
                  <a:ext cx="533400" cy="954088"/>
                  <a:chOff x="9932988" y="5060950"/>
                  <a:chExt cx="533400" cy="954088"/>
                </a:xfrm>
                <a:grpFill/>
              </p:grpSpPr>
              <p:sp>
                <p:nvSpPr>
                  <p:cNvPr id="11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9932988" y="5060950"/>
                    <a:ext cx="533400" cy="1254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9932988" y="5337175"/>
                    <a:ext cx="533400" cy="1254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9932988" y="5613400"/>
                    <a:ext cx="533400" cy="1254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9932988" y="5894388"/>
                    <a:ext cx="533400" cy="1206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" name="Text Placeholder 6"/>
              <p:cNvSpPr txBox="1">
                <a:spLocks/>
              </p:cNvSpPr>
              <p:nvPr/>
            </p:nvSpPr>
            <p:spPr>
              <a:xfrm>
                <a:off x="6159500" y="3711719"/>
                <a:ext cx="2867433" cy="7771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b="1" dirty="0" smtClean="0">
                    <a:solidFill>
                      <a:schemeClr val="bg1"/>
                    </a:solidFill>
                  </a:rPr>
                  <a:t>Watch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600" dirty="0">
                    <a:solidFill>
                      <a:schemeClr val="bg1"/>
                    </a:solidFill>
                  </a:rPr>
                  <a:t>for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an Advance </a:t>
                </a:r>
                <a:r>
                  <a:rPr lang="en-US" sz="1600" dirty="0">
                    <a:solidFill>
                      <a:schemeClr val="bg1"/>
                    </a:solidFill>
                  </a:rPr>
                  <a:t>Warning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Sign </a:t>
                </a:r>
                <a:r>
                  <a:rPr lang="en-US" sz="1600" dirty="0">
                    <a:solidFill>
                      <a:schemeClr val="bg1"/>
                    </a:solidFill>
                  </a:rPr>
                  <a:t>then slow down and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be prepared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to stop if a train is approaching. 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3069028" y="2511731"/>
                <a:ext cx="2929745" cy="1977122"/>
                <a:chOff x="3107128" y="2511731"/>
                <a:chExt cx="2929745" cy="1977122"/>
              </a:xfrm>
            </p:grpSpPr>
            <p:sp>
              <p:nvSpPr>
                <p:cNvPr id="19" name="Text Placeholder 6"/>
                <p:cNvSpPr txBox="1">
                  <a:spLocks/>
                </p:cNvSpPr>
                <p:nvPr/>
              </p:nvSpPr>
              <p:spPr>
                <a:xfrm>
                  <a:off x="3107128" y="3711719"/>
                  <a:ext cx="2929745" cy="77713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93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68375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0015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1800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600" dirty="0" smtClean="0">
                      <a:solidFill>
                        <a:schemeClr val="bg1"/>
                      </a:solidFill>
                    </a:rPr>
                    <a:t>This </a:t>
                  </a:r>
                  <a:r>
                    <a:rPr lang="en-US" sz="1600" dirty="0">
                      <a:solidFill>
                        <a:schemeClr val="bg1"/>
                      </a:solidFill>
                    </a:rPr>
                    <a:t>can result in </a:t>
                  </a:r>
                  <a:r>
                    <a:rPr lang="en-US" sz="1600" b="1" dirty="0">
                      <a:solidFill>
                        <a:schemeClr val="bg1"/>
                      </a:solidFill>
                    </a:rPr>
                    <a:t>collisions</a:t>
                  </a:r>
                  <a:r>
                    <a:rPr lang="en-US" sz="1600" dirty="0">
                      <a:solidFill>
                        <a:schemeClr val="bg1"/>
                      </a:solidFill>
                    </a:rPr>
                    <a:t> when motorists run into the side of a </a:t>
                  </a:r>
                  <a:r>
                    <a:rPr lang="en-US" sz="1600" dirty="0" smtClean="0">
                      <a:solidFill>
                        <a:schemeClr val="bg1"/>
                      </a:solidFill>
                    </a:rPr>
                    <a:t>train.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6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4733925" y="2511731"/>
                  <a:ext cx="760094" cy="1000999"/>
                  <a:chOff x="2877" y="1620"/>
                  <a:chExt cx="247" cy="358"/>
                </a:xfrm>
                <a:solidFill>
                  <a:schemeClr val="bg1"/>
                </a:solidFill>
              </p:grpSpPr>
              <p:sp>
                <p:nvSpPr>
                  <p:cNvPr id="2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77" y="1632"/>
                    <a:ext cx="247" cy="30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920" y="1620"/>
                    <a:ext cx="27" cy="2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059" y="1620"/>
                    <a:ext cx="27" cy="2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059" y="1904"/>
                    <a:ext cx="46" cy="74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901" y="1904"/>
                    <a:ext cx="46" cy="74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3442781" y="3140984"/>
                  <a:ext cx="1180018" cy="386456"/>
                  <a:chOff x="406400" y="2168526"/>
                  <a:chExt cx="1270000" cy="415925"/>
                </a:xfr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4" name="Freeform 17"/>
                  <p:cNvSpPr>
                    <a:spLocks noEditPoints="1"/>
                  </p:cNvSpPr>
                  <p:nvPr/>
                </p:nvSpPr>
                <p:spPr bwMode="auto">
                  <a:xfrm>
                    <a:off x="566738" y="2400301"/>
                    <a:ext cx="184150" cy="184150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0 w 53"/>
                      <a:gd name="T3" fmla="*/ 26 h 53"/>
                      <a:gd name="T4" fmla="*/ 27 w 53"/>
                      <a:gd name="T5" fmla="*/ 53 h 53"/>
                      <a:gd name="T6" fmla="*/ 53 w 53"/>
                      <a:gd name="T7" fmla="*/ 26 h 53"/>
                      <a:gd name="T8" fmla="*/ 27 w 53"/>
                      <a:gd name="T9" fmla="*/ 0 h 53"/>
                      <a:gd name="T10" fmla="*/ 27 w 53"/>
                      <a:gd name="T11" fmla="*/ 45 h 53"/>
                      <a:gd name="T12" fmla="*/ 8 w 53"/>
                      <a:gd name="T13" fmla="*/ 26 h 53"/>
                      <a:gd name="T14" fmla="*/ 27 w 53"/>
                      <a:gd name="T15" fmla="*/ 8 h 53"/>
                      <a:gd name="T16" fmla="*/ 45 w 53"/>
                      <a:gd name="T17" fmla="*/ 26 h 53"/>
                      <a:gd name="T18" fmla="*/ 27 w 53"/>
                      <a:gd name="T19" fmla="*/ 45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cubicBezTo>
                          <a:pt x="12" y="0"/>
                          <a:pt x="0" y="12"/>
                          <a:pt x="0" y="26"/>
                        </a:cubicBezTo>
                        <a:cubicBezTo>
                          <a:pt x="0" y="41"/>
                          <a:pt x="12" y="53"/>
                          <a:pt x="27" y="53"/>
                        </a:cubicBezTo>
                        <a:cubicBezTo>
                          <a:pt x="41" y="53"/>
                          <a:pt x="53" y="41"/>
                          <a:pt x="53" y="26"/>
                        </a:cubicBezTo>
                        <a:cubicBezTo>
                          <a:pt x="53" y="12"/>
                          <a:pt x="41" y="0"/>
                          <a:pt x="27" y="0"/>
                        </a:cubicBezTo>
                        <a:close/>
                        <a:moveTo>
                          <a:pt x="27" y="45"/>
                        </a:moveTo>
                        <a:cubicBezTo>
                          <a:pt x="16" y="45"/>
                          <a:pt x="8" y="37"/>
                          <a:pt x="8" y="26"/>
                        </a:cubicBezTo>
                        <a:cubicBezTo>
                          <a:pt x="8" y="16"/>
                          <a:pt x="16" y="8"/>
                          <a:pt x="27" y="8"/>
                        </a:cubicBezTo>
                        <a:cubicBezTo>
                          <a:pt x="37" y="8"/>
                          <a:pt x="45" y="16"/>
                          <a:pt x="45" y="26"/>
                        </a:cubicBezTo>
                        <a:cubicBezTo>
                          <a:pt x="45" y="37"/>
                          <a:pt x="37" y="45"/>
                          <a:pt x="27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18"/>
                  <p:cNvSpPr>
                    <a:spLocks/>
                  </p:cNvSpPr>
                  <p:nvPr/>
                </p:nvSpPr>
                <p:spPr bwMode="auto">
                  <a:xfrm>
                    <a:off x="608013" y="2452688"/>
                    <a:ext cx="34925" cy="26987"/>
                  </a:xfrm>
                  <a:custGeom>
                    <a:avLst/>
                    <a:gdLst>
                      <a:gd name="T0" fmla="*/ 0 w 10"/>
                      <a:gd name="T1" fmla="*/ 5 h 8"/>
                      <a:gd name="T2" fmla="*/ 4 w 10"/>
                      <a:gd name="T3" fmla="*/ 0 h 8"/>
                      <a:gd name="T4" fmla="*/ 9 w 10"/>
                      <a:gd name="T5" fmla="*/ 7 h 8"/>
                      <a:gd name="T6" fmla="*/ 8 w 10"/>
                      <a:gd name="T7" fmla="*/ 8 h 8"/>
                      <a:gd name="T8" fmla="*/ 0 w 10"/>
                      <a:gd name="T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0" y="5"/>
                        </a:moveTo>
                        <a:cubicBezTo>
                          <a:pt x="0" y="5"/>
                          <a:pt x="1" y="2"/>
                          <a:pt x="4" y="0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7"/>
                          <a:pt x="10" y="8"/>
                          <a:pt x="8" y="8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19"/>
                  <p:cNvSpPr>
                    <a:spLocks/>
                  </p:cNvSpPr>
                  <p:nvPr/>
                </p:nvSpPr>
                <p:spPr bwMode="auto">
                  <a:xfrm>
                    <a:off x="631825" y="2438401"/>
                    <a:ext cx="25400" cy="34925"/>
                  </a:xfrm>
                  <a:custGeom>
                    <a:avLst/>
                    <a:gdLst>
                      <a:gd name="T0" fmla="*/ 6 w 7"/>
                      <a:gd name="T1" fmla="*/ 10 h 10"/>
                      <a:gd name="T2" fmla="*/ 0 w 7"/>
                      <a:gd name="T3" fmla="*/ 2 h 10"/>
                      <a:gd name="T4" fmla="*/ 6 w 7"/>
                      <a:gd name="T5" fmla="*/ 0 h 10"/>
                      <a:gd name="T6" fmla="*/ 7 w 7"/>
                      <a:gd name="T7" fmla="*/ 9 h 10"/>
                      <a:gd name="T8" fmla="*/ 6 w 7"/>
                      <a:gd name="T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0">
                        <a:moveTo>
                          <a:pt x="6" y="1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2" y="0"/>
                          <a:pt x="6" y="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10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20"/>
                  <p:cNvSpPr>
                    <a:spLocks/>
                  </p:cNvSpPr>
                  <p:nvPr/>
                </p:nvSpPr>
                <p:spPr bwMode="auto">
                  <a:xfrm>
                    <a:off x="666750" y="2435226"/>
                    <a:ext cx="22225" cy="38100"/>
                  </a:xfrm>
                  <a:custGeom>
                    <a:avLst/>
                    <a:gdLst>
                      <a:gd name="T0" fmla="*/ 0 w 6"/>
                      <a:gd name="T1" fmla="*/ 10 h 11"/>
                      <a:gd name="T2" fmla="*/ 0 w 6"/>
                      <a:gd name="T3" fmla="*/ 1 h 11"/>
                      <a:gd name="T4" fmla="*/ 6 w 6"/>
                      <a:gd name="T5" fmla="*/ 2 h 11"/>
                      <a:gd name="T6" fmla="*/ 1 w 6"/>
                      <a:gd name="T7" fmla="*/ 10 h 11"/>
                      <a:gd name="T8" fmla="*/ 0 w 6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0" y="1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4" y="0"/>
                          <a:pt x="6" y="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1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21"/>
                  <p:cNvSpPr>
                    <a:spLocks/>
                  </p:cNvSpPr>
                  <p:nvPr/>
                </p:nvSpPr>
                <p:spPr bwMode="auto">
                  <a:xfrm>
                    <a:off x="677863" y="2452688"/>
                    <a:ext cx="34925" cy="34925"/>
                  </a:xfrm>
                  <a:custGeom>
                    <a:avLst/>
                    <a:gdLst>
                      <a:gd name="T0" fmla="*/ 1 w 10"/>
                      <a:gd name="T1" fmla="*/ 8 h 10"/>
                      <a:gd name="T2" fmla="*/ 7 w 10"/>
                      <a:gd name="T3" fmla="*/ 0 h 10"/>
                      <a:gd name="T4" fmla="*/ 10 w 10"/>
                      <a:gd name="T5" fmla="*/ 4 h 10"/>
                      <a:gd name="T6" fmla="*/ 2 w 10"/>
                      <a:gd name="T7" fmla="*/ 9 h 10"/>
                      <a:gd name="T8" fmla="*/ 1 w 10"/>
                      <a:gd name="T9" fmla="*/ 8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1" y="8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10" y="2"/>
                          <a:pt x="10" y="4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0" y="10"/>
                          <a:pt x="1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22"/>
                  <p:cNvSpPr>
                    <a:spLocks/>
                  </p:cNvSpPr>
                  <p:nvPr/>
                </p:nvSpPr>
                <p:spPr bwMode="auto">
                  <a:xfrm>
                    <a:off x="681038" y="2482851"/>
                    <a:ext cx="42863" cy="22225"/>
                  </a:xfrm>
                  <a:custGeom>
                    <a:avLst/>
                    <a:gdLst>
                      <a:gd name="T0" fmla="*/ 1 w 12"/>
                      <a:gd name="T1" fmla="*/ 3 h 6"/>
                      <a:gd name="T2" fmla="*/ 11 w 12"/>
                      <a:gd name="T3" fmla="*/ 0 h 6"/>
                      <a:gd name="T4" fmla="*/ 10 w 12"/>
                      <a:gd name="T5" fmla="*/ 6 h 6"/>
                      <a:gd name="T6" fmla="*/ 1 w 12"/>
                      <a:gd name="T7" fmla="*/ 4 h 6"/>
                      <a:gd name="T8" fmla="*/ 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" y="3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2" y="4"/>
                          <a:pt x="1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23"/>
                  <p:cNvSpPr>
                    <a:spLocks/>
                  </p:cNvSpPr>
                  <p:nvPr/>
                </p:nvSpPr>
                <p:spPr bwMode="auto">
                  <a:xfrm>
                    <a:off x="677863" y="2508251"/>
                    <a:ext cx="34925" cy="26987"/>
                  </a:xfrm>
                  <a:custGeom>
                    <a:avLst/>
                    <a:gdLst>
                      <a:gd name="T0" fmla="*/ 1 w 10"/>
                      <a:gd name="T1" fmla="*/ 0 h 8"/>
                      <a:gd name="T2" fmla="*/ 10 w 10"/>
                      <a:gd name="T3" fmla="*/ 3 h 8"/>
                      <a:gd name="T4" fmla="*/ 6 w 10"/>
                      <a:gd name="T5" fmla="*/ 8 h 8"/>
                      <a:gd name="T6" fmla="*/ 1 w 10"/>
                      <a:gd name="T7" fmla="*/ 1 h 8"/>
                      <a:gd name="T8" fmla="*/ 1 w 10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1" y="0"/>
                        </a:move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7"/>
                          <a:pt x="6" y="8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24"/>
                  <p:cNvSpPr>
                    <a:spLocks/>
                  </p:cNvSpPr>
                  <p:nvPr/>
                </p:nvSpPr>
                <p:spPr bwMode="auto">
                  <a:xfrm>
                    <a:off x="666750" y="2514601"/>
                    <a:ext cx="25400" cy="42862"/>
                  </a:xfrm>
                  <a:custGeom>
                    <a:avLst/>
                    <a:gdLst>
                      <a:gd name="T0" fmla="*/ 1 w 7"/>
                      <a:gd name="T1" fmla="*/ 1 h 12"/>
                      <a:gd name="T2" fmla="*/ 7 w 7"/>
                      <a:gd name="T3" fmla="*/ 8 h 12"/>
                      <a:gd name="T4" fmla="*/ 1 w 7"/>
                      <a:gd name="T5" fmla="*/ 10 h 12"/>
                      <a:gd name="T6" fmla="*/ 0 w 7"/>
                      <a:gd name="T7" fmla="*/ 1 h 12"/>
                      <a:gd name="T8" fmla="*/ 1 w 7"/>
                      <a:gd name="T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1" y="1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4" y="12"/>
                          <a:pt x="1" y="1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25"/>
                  <p:cNvSpPr>
                    <a:spLocks/>
                  </p:cNvSpPr>
                  <p:nvPr/>
                </p:nvSpPr>
                <p:spPr bwMode="auto">
                  <a:xfrm>
                    <a:off x="636588" y="2517776"/>
                    <a:ext cx="20638" cy="34925"/>
                  </a:xfrm>
                  <a:custGeom>
                    <a:avLst/>
                    <a:gdLst>
                      <a:gd name="T0" fmla="*/ 6 w 6"/>
                      <a:gd name="T1" fmla="*/ 0 h 10"/>
                      <a:gd name="T2" fmla="*/ 6 w 6"/>
                      <a:gd name="T3" fmla="*/ 10 h 10"/>
                      <a:gd name="T4" fmla="*/ 0 w 6"/>
                      <a:gd name="T5" fmla="*/ 8 h 10"/>
                      <a:gd name="T6" fmla="*/ 4 w 6"/>
                      <a:gd name="T7" fmla="*/ 0 h 10"/>
                      <a:gd name="T8" fmla="*/ 6 w 6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6" y="0"/>
                        </a:move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2" y="10"/>
                          <a:pt x="0" y="8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6"/>
                  <p:cNvSpPr>
                    <a:spLocks/>
                  </p:cNvSpPr>
                  <p:nvPr/>
                </p:nvSpPr>
                <p:spPr bwMode="auto">
                  <a:xfrm>
                    <a:off x="611188" y="2508251"/>
                    <a:ext cx="31750" cy="26987"/>
                  </a:xfrm>
                  <a:custGeom>
                    <a:avLst/>
                    <a:gdLst>
                      <a:gd name="T0" fmla="*/ 9 w 9"/>
                      <a:gd name="T1" fmla="*/ 1 h 8"/>
                      <a:gd name="T2" fmla="*/ 4 w 9"/>
                      <a:gd name="T3" fmla="*/ 8 h 8"/>
                      <a:gd name="T4" fmla="*/ 0 w 9"/>
                      <a:gd name="T5" fmla="*/ 4 h 8"/>
                      <a:gd name="T6" fmla="*/ 8 w 9"/>
                      <a:gd name="T7" fmla="*/ 0 h 8"/>
                      <a:gd name="T8" fmla="*/ 9 w 9"/>
                      <a:gd name="T9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1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0" y="7"/>
                          <a:pt x="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9" y="0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7"/>
                  <p:cNvSpPr>
                    <a:spLocks/>
                  </p:cNvSpPr>
                  <p:nvPr/>
                </p:nvSpPr>
                <p:spPr bwMode="auto">
                  <a:xfrm>
                    <a:off x="596900" y="2487613"/>
                    <a:ext cx="42863" cy="20637"/>
                  </a:xfrm>
                  <a:custGeom>
                    <a:avLst/>
                    <a:gdLst>
                      <a:gd name="T0" fmla="*/ 12 w 12"/>
                      <a:gd name="T1" fmla="*/ 3 h 6"/>
                      <a:gd name="T2" fmla="*/ 2 w 12"/>
                      <a:gd name="T3" fmla="*/ 6 h 6"/>
                      <a:gd name="T4" fmla="*/ 2 w 12"/>
                      <a:gd name="T5" fmla="*/ 0 h 6"/>
                      <a:gd name="T6" fmla="*/ 11 w 12"/>
                      <a:gd name="T7" fmla="*/ 1 h 6"/>
                      <a:gd name="T8" fmla="*/ 12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2" y="3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0" y="3"/>
                          <a:pt x="2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2" y="3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8"/>
                  <p:cNvSpPr>
                    <a:spLocks noEditPoints="1"/>
                  </p:cNvSpPr>
                  <p:nvPr/>
                </p:nvSpPr>
                <p:spPr bwMode="auto">
                  <a:xfrm>
                    <a:off x="1309688" y="2392363"/>
                    <a:ext cx="184150" cy="185737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0 w 53"/>
                      <a:gd name="T3" fmla="*/ 27 h 53"/>
                      <a:gd name="T4" fmla="*/ 26 w 53"/>
                      <a:gd name="T5" fmla="*/ 53 h 53"/>
                      <a:gd name="T6" fmla="*/ 53 w 53"/>
                      <a:gd name="T7" fmla="*/ 27 h 53"/>
                      <a:gd name="T8" fmla="*/ 26 w 53"/>
                      <a:gd name="T9" fmla="*/ 0 h 53"/>
                      <a:gd name="T10" fmla="*/ 26 w 53"/>
                      <a:gd name="T11" fmla="*/ 45 h 53"/>
                      <a:gd name="T12" fmla="*/ 8 w 53"/>
                      <a:gd name="T13" fmla="*/ 27 h 53"/>
                      <a:gd name="T14" fmla="*/ 26 w 53"/>
                      <a:gd name="T15" fmla="*/ 8 h 53"/>
                      <a:gd name="T16" fmla="*/ 45 w 53"/>
                      <a:gd name="T17" fmla="*/ 27 h 53"/>
                      <a:gd name="T18" fmla="*/ 26 w 53"/>
                      <a:gd name="T19" fmla="*/ 45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cubicBezTo>
                          <a:pt x="12" y="0"/>
                          <a:pt x="0" y="12"/>
                          <a:pt x="0" y="27"/>
                        </a:cubicBezTo>
                        <a:cubicBezTo>
                          <a:pt x="0" y="41"/>
                          <a:pt x="12" y="53"/>
                          <a:pt x="26" y="53"/>
                        </a:cubicBezTo>
                        <a:cubicBezTo>
                          <a:pt x="41" y="53"/>
                          <a:pt x="53" y="41"/>
                          <a:pt x="53" y="27"/>
                        </a:cubicBezTo>
                        <a:cubicBezTo>
                          <a:pt x="53" y="12"/>
                          <a:pt x="41" y="0"/>
                          <a:pt x="26" y="0"/>
                        </a:cubicBezTo>
                        <a:close/>
                        <a:moveTo>
                          <a:pt x="26" y="45"/>
                        </a:moveTo>
                        <a:cubicBezTo>
                          <a:pt x="16" y="45"/>
                          <a:pt x="8" y="37"/>
                          <a:pt x="8" y="27"/>
                        </a:cubicBezTo>
                        <a:cubicBezTo>
                          <a:pt x="8" y="16"/>
                          <a:pt x="16" y="8"/>
                          <a:pt x="26" y="8"/>
                        </a:cubicBezTo>
                        <a:cubicBezTo>
                          <a:pt x="37" y="8"/>
                          <a:pt x="45" y="16"/>
                          <a:pt x="45" y="27"/>
                        </a:cubicBezTo>
                        <a:cubicBezTo>
                          <a:pt x="45" y="37"/>
                          <a:pt x="37" y="45"/>
                          <a:pt x="26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9"/>
                  <p:cNvSpPr>
                    <a:spLocks/>
                  </p:cNvSpPr>
                  <p:nvPr/>
                </p:nvSpPr>
                <p:spPr bwMode="auto">
                  <a:xfrm>
                    <a:off x="1350963" y="2447926"/>
                    <a:ext cx="34925" cy="28575"/>
                  </a:xfrm>
                  <a:custGeom>
                    <a:avLst/>
                    <a:gdLst>
                      <a:gd name="T0" fmla="*/ 0 w 10"/>
                      <a:gd name="T1" fmla="*/ 4 h 8"/>
                      <a:gd name="T2" fmla="*/ 4 w 10"/>
                      <a:gd name="T3" fmla="*/ 0 h 8"/>
                      <a:gd name="T4" fmla="*/ 9 w 10"/>
                      <a:gd name="T5" fmla="*/ 6 h 8"/>
                      <a:gd name="T6" fmla="*/ 8 w 10"/>
                      <a:gd name="T7" fmla="*/ 8 h 8"/>
                      <a:gd name="T8" fmla="*/ 0 w 10"/>
                      <a:gd name="T9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0" y="4"/>
                        </a:moveTo>
                        <a:cubicBezTo>
                          <a:pt x="0" y="4"/>
                          <a:pt x="1" y="1"/>
                          <a:pt x="4" y="0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6"/>
                          <a:pt x="10" y="7"/>
                          <a:pt x="8" y="8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30"/>
                  <p:cNvSpPr>
                    <a:spLocks/>
                  </p:cNvSpPr>
                  <p:nvPr/>
                </p:nvSpPr>
                <p:spPr bwMode="auto">
                  <a:xfrm>
                    <a:off x="1376363" y="2430463"/>
                    <a:ext cx="20638" cy="34925"/>
                  </a:xfrm>
                  <a:custGeom>
                    <a:avLst/>
                    <a:gdLst>
                      <a:gd name="T0" fmla="*/ 5 w 6"/>
                      <a:gd name="T1" fmla="*/ 10 h 10"/>
                      <a:gd name="T2" fmla="*/ 0 w 6"/>
                      <a:gd name="T3" fmla="*/ 2 h 10"/>
                      <a:gd name="T4" fmla="*/ 5 w 6"/>
                      <a:gd name="T5" fmla="*/ 0 h 10"/>
                      <a:gd name="T6" fmla="*/ 6 w 6"/>
                      <a:gd name="T7" fmla="*/ 9 h 10"/>
                      <a:gd name="T8" fmla="*/ 5 w 6"/>
                      <a:gd name="T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5" y="1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10"/>
                          <a:pt x="5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31"/>
                  <p:cNvSpPr>
                    <a:spLocks/>
                  </p:cNvSpPr>
                  <p:nvPr/>
                </p:nvSpPr>
                <p:spPr bwMode="auto">
                  <a:xfrm>
                    <a:off x="1411288" y="2430463"/>
                    <a:ext cx="17463" cy="34925"/>
                  </a:xfrm>
                  <a:custGeom>
                    <a:avLst/>
                    <a:gdLst>
                      <a:gd name="T0" fmla="*/ 0 w 5"/>
                      <a:gd name="T1" fmla="*/ 9 h 10"/>
                      <a:gd name="T2" fmla="*/ 0 w 5"/>
                      <a:gd name="T3" fmla="*/ 0 h 10"/>
                      <a:gd name="T4" fmla="*/ 5 w 5"/>
                      <a:gd name="T5" fmla="*/ 2 h 10"/>
                      <a:gd name="T6" fmla="*/ 1 w 5"/>
                      <a:gd name="T7" fmla="*/ 10 h 10"/>
                      <a:gd name="T8" fmla="*/ 0 w 5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0">
                        <a:moveTo>
                          <a:pt x="0" y="9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3" y="0"/>
                          <a:pt x="5" y="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32"/>
                  <p:cNvSpPr>
                    <a:spLocks/>
                  </p:cNvSpPr>
                  <p:nvPr/>
                </p:nvSpPr>
                <p:spPr bwMode="auto">
                  <a:xfrm>
                    <a:off x="1420813" y="2444751"/>
                    <a:ext cx="34925" cy="34925"/>
                  </a:xfrm>
                  <a:custGeom>
                    <a:avLst/>
                    <a:gdLst>
                      <a:gd name="T0" fmla="*/ 0 w 10"/>
                      <a:gd name="T1" fmla="*/ 8 h 10"/>
                      <a:gd name="T2" fmla="*/ 6 w 10"/>
                      <a:gd name="T3" fmla="*/ 0 h 10"/>
                      <a:gd name="T4" fmla="*/ 10 w 10"/>
                      <a:gd name="T5" fmla="*/ 4 h 10"/>
                      <a:gd name="T6" fmla="*/ 1 w 10"/>
                      <a:gd name="T7" fmla="*/ 9 h 10"/>
                      <a:gd name="T8" fmla="*/ 0 w 10"/>
                      <a:gd name="T9" fmla="*/ 8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0" y="8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9" y="3"/>
                          <a:pt x="10" y="4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9"/>
                          <a:pt x="0" y="10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33"/>
                  <p:cNvSpPr>
                    <a:spLocks/>
                  </p:cNvSpPr>
                  <p:nvPr/>
                </p:nvSpPr>
                <p:spPr bwMode="auto">
                  <a:xfrm>
                    <a:off x="1423988" y="2476501"/>
                    <a:ext cx="42863" cy="20637"/>
                  </a:xfrm>
                  <a:custGeom>
                    <a:avLst/>
                    <a:gdLst>
                      <a:gd name="T0" fmla="*/ 1 w 12"/>
                      <a:gd name="T1" fmla="*/ 3 h 6"/>
                      <a:gd name="T2" fmla="*/ 11 w 12"/>
                      <a:gd name="T3" fmla="*/ 0 h 6"/>
                      <a:gd name="T4" fmla="*/ 10 w 12"/>
                      <a:gd name="T5" fmla="*/ 6 h 6"/>
                      <a:gd name="T6" fmla="*/ 1 w 12"/>
                      <a:gd name="T7" fmla="*/ 4 h 6"/>
                      <a:gd name="T8" fmla="*/ 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" y="3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2" y="4"/>
                          <a:pt x="1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34"/>
                  <p:cNvSpPr>
                    <a:spLocks/>
                  </p:cNvSpPr>
                  <p:nvPr/>
                </p:nvSpPr>
                <p:spPr bwMode="auto">
                  <a:xfrm>
                    <a:off x="1417638" y="2500313"/>
                    <a:ext cx="38100" cy="28575"/>
                  </a:xfrm>
                  <a:custGeom>
                    <a:avLst/>
                    <a:gdLst>
                      <a:gd name="T0" fmla="*/ 2 w 11"/>
                      <a:gd name="T1" fmla="*/ 0 h 8"/>
                      <a:gd name="T2" fmla="*/ 11 w 11"/>
                      <a:gd name="T3" fmla="*/ 3 h 8"/>
                      <a:gd name="T4" fmla="*/ 7 w 11"/>
                      <a:gd name="T5" fmla="*/ 8 h 8"/>
                      <a:gd name="T6" fmla="*/ 1 w 11"/>
                      <a:gd name="T7" fmla="*/ 1 h 8"/>
                      <a:gd name="T8" fmla="*/ 2 w 11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8">
                        <a:moveTo>
                          <a:pt x="2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8"/>
                          <a:pt x="7" y="8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35"/>
                  <p:cNvSpPr>
                    <a:spLocks/>
                  </p:cNvSpPr>
                  <p:nvPr/>
                </p:nvSpPr>
                <p:spPr bwMode="auto">
                  <a:xfrm>
                    <a:off x="1411288" y="2508251"/>
                    <a:ext cx="23813" cy="41275"/>
                  </a:xfrm>
                  <a:custGeom>
                    <a:avLst/>
                    <a:gdLst>
                      <a:gd name="T0" fmla="*/ 1 w 7"/>
                      <a:gd name="T1" fmla="*/ 1 h 12"/>
                      <a:gd name="T2" fmla="*/ 7 w 7"/>
                      <a:gd name="T3" fmla="*/ 8 h 12"/>
                      <a:gd name="T4" fmla="*/ 1 w 7"/>
                      <a:gd name="T5" fmla="*/ 11 h 12"/>
                      <a:gd name="T6" fmla="*/ 0 w 7"/>
                      <a:gd name="T7" fmla="*/ 2 h 12"/>
                      <a:gd name="T8" fmla="*/ 1 w 7"/>
                      <a:gd name="T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1" y="1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3" y="12"/>
                          <a:pt x="1" y="1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36"/>
                  <p:cNvSpPr>
                    <a:spLocks/>
                  </p:cNvSpPr>
                  <p:nvPr/>
                </p:nvSpPr>
                <p:spPr bwMode="auto">
                  <a:xfrm>
                    <a:off x="1379538" y="2511426"/>
                    <a:ext cx="20638" cy="38100"/>
                  </a:xfrm>
                  <a:custGeom>
                    <a:avLst/>
                    <a:gdLst>
                      <a:gd name="T0" fmla="*/ 6 w 6"/>
                      <a:gd name="T1" fmla="*/ 1 h 11"/>
                      <a:gd name="T2" fmla="*/ 6 w 6"/>
                      <a:gd name="T3" fmla="*/ 10 h 11"/>
                      <a:gd name="T4" fmla="*/ 0 w 6"/>
                      <a:gd name="T5" fmla="*/ 9 h 11"/>
                      <a:gd name="T6" fmla="*/ 4 w 6"/>
                      <a:gd name="T7" fmla="*/ 1 h 11"/>
                      <a:gd name="T8" fmla="*/ 6 w 6"/>
                      <a:gd name="T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6" y="1"/>
                        </a:move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2" y="11"/>
                          <a:pt x="0" y="9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6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37"/>
                  <p:cNvSpPr>
                    <a:spLocks/>
                  </p:cNvSpPr>
                  <p:nvPr/>
                </p:nvSpPr>
                <p:spPr bwMode="auto">
                  <a:xfrm>
                    <a:off x="1350963" y="2500313"/>
                    <a:ext cx="34925" cy="31750"/>
                  </a:xfrm>
                  <a:custGeom>
                    <a:avLst/>
                    <a:gdLst>
                      <a:gd name="T0" fmla="*/ 10 w 10"/>
                      <a:gd name="T1" fmla="*/ 1 h 9"/>
                      <a:gd name="T2" fmla="*/ 4 w 10"/>
                      <a:gd name="T3" fmla="*/ 9 h 9"/>
                      <a:gd name="T4" fmla="*/ 1 w 10"/>
                      <a:gd name="T5" fmla="*/ 4 h 9"/>
                      <a:gd name="T6" fmla="*/ 9 w 10"/>
                      <a:gd name="T7" fmla="*/ 0 h 9"/>
                      <a:gd name="T8" fmla="*/ 10 w 10"/>
                      <a:gd name="T9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10" y="1"/>
                        </a:move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0" y="8"/>
                          <a:pt x="1" y="4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10" y="1"/>
                          <a:pt x="1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38"/>
                  <p:cNvSpPr>
                    <a:spLocks/>
                  </p:cNvSpPr>
                  <p:nvPr/>
                </p:nvSpPr>
                <p:spPr bwMode="auto">
                  <a:xfrm>
                    <a:off x="1341438" y="2479676"/>
                    <a:ext cx="41275" cy="20637"/>
                  </a:xfrm>
                  <a:custGeom>
                    <a:avLst/>
                    <a:gdLst>
                      <a:gd name="T0" fmla="*/ 11 w 12"/>
                      <a:gd name="T1" fmla="*/ 3 h 6"/>
                      <a:gd name="T2" fmla="*/ 1 w 12"/>
                      <a:gd name="T3" fmla="*/ 6 h 6"/>
                      <a:gd name="T4" fmla="*/ 1 w 12"/>
                      <a:gd name="T5" fmla="*/ 0 h 6"/>
                      <a:gd name="T6" fmla="*/ 11 w 12"/>
                      <a:gd name="T7" fmla="*/ 2 h 6"/>
                      <a:gd name="T8" fmla="*/ 1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1" y="3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0" y="3"/>
                          <a:pt x="1" y="0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39"/>
                  <p:cNvSpPr>
                    <a:spLocks noEditPoints="1"/>
                  </p:cNvSpPr>
                  <p:nvPr/>
                </p:nvSpPr>
                <p:spPr bwMode="auto">
                  <a:xfrm>
                    <a:off x="406400" y="2168526"/>
                    <a:ext cx="1270000" cy="342900"/>
                  </a:xfrm>
                  <a:custGeom>
                    <a:avLst/>
                    <a:gdLst>
                      <a:gd name="T0" fmla="*/ 363 w 364"/>
                      <a:gd name="T1" fmla="*/ 75 h 98"/>
                      <a:gd name="T2" fmla="*/ 357 w 364"/>
                      <a:gd name="T3" fmla="*/ 64 h 98"/>
                      <a:gd name="T4" fmla="*/ 340 w 364"/>
                      <a:gd name="T5" fmla="*/ 49 h 98"/>
                      <a:gd name="T6" fmla="*/ 270 w 364"/>
                      <a:gd name="T7" fmla="*/ 36 h 98"/>
                      <a:gd name="T8" fmla="*/ 212 w 364"/>
                      <a:gd name="T9" fmla="*/ 8 h 98"/>
                      <a:gd name="T10" fmla="*/ 123 w 364"/>
                      <a:gd name="T11" fmla="*/ 5 h 98"/>
                      <a:gd name="T12" fmla="*/ 104 w 364"/>
                      <a:gd name="T13" fmla="*/ 8 h 98"/>
                      <a:gd name="T14" fmla="*/ 45 w 364"/>
                      <a:gd name="T15" fmla="*/ 34 h 98"/>
                      <a:gd name="T16" fmla="*/ 12 w 364"/>
                      <a:gd name="T17" fmla="*/ 36 h 98"/>
                      <a:gd name="T18" fmla="*/ 8 w 364"/>
                      <a:gd name="T19" fmla="*/ 47 h 98"/>
                      <a:gd name="T20" fmla="*/ 10 w 364"/>
                      <a:gd name="T21" fmla="*/ 63 h 98"/>
                      <a:gd name="T22" fmla="*/ 2 w 364"/>
                      <a:gd name="T23" fmla="*/ 68 h 98"/>
                      <a:gd name="T24" fmla="*/ 5 w 364"/>
                      <a:gd name="T25" fmla="*/ 84 h 98"/>
                      <a:gd name="T26" fmla="*/ 6 w 364"/>
                      <a:gd name="T27" fmla="*/ 89 h 98"/>
                      <a:gd name="T28" fmla="*/ 13 w 364"/>
                      <a:gd name="T29" fmla="*/ 93 h 98"/>
                      <a:gd name="T30" fmla="*/ 44 w 364"/>
                      <a:gd name="T31" fmla="*/ 96 h 98"/>
                      <a:gd name="T32" fmla="*/ 71 w 364"/>
                      <a:gd name="T33" fmla="*/ 64 h 98"/>
                      <a:gd name="T34" fmla="*/ 103 w 364"/>
                      <a:gd name="T35" fmla="*/ 98 h 98"/>
                      <a:gd name="T36" fmla="*/ 254 w 364"/>
                      <a:gd name="T37" fmla="*/ 98 h 98"/>
                      <a:gd name="T38" fmla="*/ 283 w 364"/>
                      <a:gd name="T39" fmla="*/ 63 h 98"/>
                      <a:gd name="T40" fmla="*/ 315 w 364"/>
                      <a:gd name="T41" fmla="*/ 98 h 98"/>
                      <a:gd name="T42" fmla="*/ 352 w 364"/>
                      <a:gd name="T43" fmla="*/ 96 h 98"/>
                      <a:gd name="T44" fmla="*/ 362 w 364"/>
                      <a:gd name="T45" fmla="*/ 92 h 98"/>
                      <a:gd name="T46" fmla="*/ 360 w 364"/>
                      <a:gd name="T47" fmla="*/ 84 h 98"/>
                      <a:gd name="T48" fmla="*/ 363 w 364"/>
                      <a:gd name="T49" fmla="*/ 75 h 98"/>
                      <a:gd name="T50" fmla="*/ 23 w 364"/>
                      <a:gd name="T51" fmla="*/ 49 h 98"/>
                      <a:gd name="T52" fmla="*/ 11 w 364"/>
                      <a:gd name="T53" fmla="*/ 56 h 98"/>
                      <a:gd name="T54" fmla="*/ 11 w 364"/>
                      <a:gd name="T55" fmla="*/ 44 h 98"/>
                      <a:gd name="T56" fmla="*/ 20 w 364"/>
                      <a:gd name="T57" fmla="*/ 44 h 98"/>
                      <a:gd name="T58" fmla="*/ 23 w 364"/>
                      <a:gd name="T59" fmla="*/ 49 h 98"/>
                      <a:gd name="T60" fmla="*/ 196 w 364"/>
                      <a:gd name="T61" fmla="*/ 14 h 98"/>
                      <a:gd name="T62" fmla="*/ 232 w 364"/>
                      <a:gd name="T63" fmla="*/ 32 h 98"/>
                      <a:gd name="T64" fmla="*/ 228 w 364"/>
                      <a:gd name="T65" fmla="*/ 32 h 98"/>
                      <a:gd name="T66" fmla="*/ 228 w 364"/>
                      <a:gd name="T67" fmla="*/ 42 h 98"/>
                      <a:gd name="T68" fmla="*/ 169 w 364"/>
                      <a:gd name="T69" fmla="*/ 39 h 98"/>
                      <a:gd name="T70" fmla="*/ 163 w 364"/>
                      <a:gd name="T71" fmla="*/ 13 h 98"/>
                      <a:gd name="T72" fmla="*/ 196 w 364"/>
                      <a:gd name="T73" fmla="*/ 14 h 98"/>
                      <a:gd name="T74" fmla="*/ 87 w 364"/>
                      <a:gd name="T75" fmla="*/ 37 h 98"/>
                      <a:gd name="T76" fmla="*/ 118 w 364"/>
                      <a:gd name="T77" fmla="*/ 14 h 98"/>
                      <a:gd name="T78" fmla="*/ 156 w 364"/>
                      <a:gd name="T79" fmla="*/ 13 h 98"/>
                      <a:gd name="T80" fmla="*/ 157 w 364"/>
                      <a:gd name="T81" fmla="*/ 39 h 98"/>
                      <a:gd name="T82" fmla="*/ 87 w 364"/>
                      <a:gd name="T83" fmla="*/ 37 h 98"/>
                      <a:gd name="T84" fmla="*/ 245 w 364"/>
                      <a:gd name="T85" fmla="*/ 77 h 98"/>
                      <a:gd name="T86" fmla="*/ 103 w 364"/>
                      <a:gd name="T87" fmla="*/ 75 h 98"/>
                      <a:gd name="T88" fmla="*/ 101 w 364"/>
                      <a:gd name="T89" fmla="*/ 71 h 98"/>
                      <a:gd name="T90" fmla="*/ 246 w 364"/>
                      <a:gd name="T91" fmla="*/ 74 h 98"/>
                      <a:gd name="T92" fmla="*/ 245 w 364"/>
                      <a:gd name="T93" fmla="*/ 77 h 98"/>
                      <a:gd name="T94" fmla="*/ 351 w 364"/>
                      <a:gd name="T95" fmla="*/ 66 h 98"/>
                      <a:gd name="T96" fmla="*/ 327 w 364"/>
                      <a:gd name="T97" fmla="*/ 65 h 98"/>
                      <a:gd name="T98" fmla="*/ 316 w 364"/>
                      <a:gd name="T99" fmla="*/ 57 h 98"/>
                      <a:gd name="T100" fmla="*/ 335 w 364"/>
                      <a:gd name="T101" fmla="*/ 53 h 98"/>
                      <a:gd name="T102" fmla="*/ 348 w 364"/>
                      <a:gd name="T103" fmla="*/ 60 h 98"/>
                      <a:gd name="T104" fmla="*/ 351 w 364"/>
                      <a:gd name="T105" fmla="*/ 66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64" h="98">
                        <a:moveTo>
                          <a:pt x="363" y="75"/>
                        </a:moveTo>
                        <a:cubicBezTo>
                          <a:pt x="364" y="68"/>
                          <a:pt x="357" y="64"/>
                          <a:pt x="357" y="64"/>
                        </a:cubicBezTo>
                        <a:cubicBezTo>
                          <a:pt x="357" y="55"/>
                          <a:pt x="340" y="49"/>
                          <a:pt x="340" y="49"/>
                        </a:cubicBezTo>
                        <a:cubicBezTo>
                          <a:pt x="323" y="44"/>
                          <a:pt x="270" y="36"/>
                          <a:pt x="270" y="36"/>
                        </a:cubicBezTo>
                        <a:cubicBezTo>
                          <a:pt x="253" y="27"/>
                          <a:pt x="212" y="8"/>
                          <a:pt x="212" y="8"/>
                        </a:cubicBezTo>
                        <a:cubicBezTo>
                          <a:pt x="184" y="0"/>
                          <a:pt x="123" y="5"/>
                          <a:pt x="123" y="5"/>
                        </a:cubicBezTo>
                        <a:cubicBezTo>
                          <a:pt x="112" y="6"/>
                          <a:pt x="104" y="8"/>
                          <a:pt x="104" y="8"/>
                        </a:cubicBezTo>
                        <a:cubicBezTo>
                          <a:pt x="83" y="14"/>
                          <a:pt x="45" y="34"/>
                          <a:pt x="45" y="34"/>
                        </a:cubicBezTo>
                        <a:cubicBezTo>
                          <a:pt x="12" y="36"/>
                          <a:pt x="12" y="36"/>
                          <a:pt x="12" y="36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10" y="63"/>
                          <a:pt x="10" y="63"/>
                          <a:pt x="10" y="63"/>
                        </a:cubicBezTo>
                        <a:cubicBezTo>
                          <a:pt x="2" y="68"/>
                          <a:pt x="2" y="68"/>
                          <a:pt x="2" y="68"/>
                        </a:cubicBezTo>
                        <a:cubicBezTo>
                          <a:pt x="0" y="75"/>
                          <a:pt x="5" y="84"/>
                          <a:pt x="5" y="84"/>
                        </a:cubicBezTo>
                        <a:cubicBezTo>
                          <a:pt x="6" y="89"/>
                          <a:pt x="6" y="89"/>
                          <a:pt x="6" y="89"/>
                        </a:cubicBezTo>
                        <a:cubicBezTo>
                          <a:pt x="13" y="93"/>
                          <a:pt x="13" y="93"/>
                          <a:pt x="13" y="93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3" y="64"/>
                          <a:pt x="71" y="64"/>
                          <a:pt x="71" y="64"/>
                        </a:cubicBezTo>
                        <a:cubicBezTo>
                          <a:pt x="104" y="65"/>
                          <a:pt x="103" y="98"/>
                          <a:pt x="103" y="98"/>
                        </a:cubicBezTo>
                        <a:cubicBezTo>
                          <a:pt x="254" y="98"/>
                          <a:pt x="254" y="98"/>
                          <a:pt x="254" y="98"/>
                        </a:cubicBezTo>
                        <a:cubicBezTo>
                          <a:pt x="253" y="66"/>
                          <a:pt x="283" y="63"/>
                          <a:pt x="283" y="63"/>
                        </a:cubicBezTo>
                        <a:cubicBezTo>
                          <a:pt x="319" y="66"/>
                          <a:pt x="315" y="98"/>
                          <a:pt x="315" y="98"/>
                        </a:cubicBezTo>
                        <a:cubicBezTo>
                          <a:pt x="352" y="96"/>
                          <a:pt x="352" y="96"/>
                          <a:pt x="352" y="96"/>
                        </a:cubicBezTo>
                        <a:cubicBezTo>
                          <a:pt x="362" y="92"/>
                          <a:pt x="362" y="92"/>
                          <a:pt x="362" y="92"/>
                        </a:cubicBezTo>
                        <a:cubicBezTo>
                          <a:pt x="360" y="84"/>
                          <a:pt x="360" y="84"/>
                          <a:pt x="360" y="84"/>
                        </a:cubicBezTo>
                        <a:cubicBezTo>
                          <a:pt x="363" y="82"/>
                          <a:pt x="363" y="75"/>
                          <a:pt x="363" y="75"/>
                        </a:cubicBezTo>
                        <a:close/>
                        <a:moveTo>
                          <a:pt x="23" y="49"/>
                        </a:moveTo>
                        <a:cubicBezTo>
                          <a:pt x="19" y="53"/>
                          <a:pt x="11" y="56"/>
                          <a:pt x="11" y="56"/>
                        </a:cubicBezTo>
                        <a:cubicBezTo>
                          <a:pt x="8" y="49"/>
                          <a:pt x="11" y="44"/>
                          <a:pt x="11" y="44"/>
                        </a:cubicBezTo>
                        <a:cubicBezTo>
                          <a:pt x="20" y="44"/>
                          <a:pt x="20" y="44"/>
                          <a:pt x="20" y="44"/>
                        </a:cubicBezTo>
                        <a:cubicBezTo>
                          <a:pt x="26" y="46"/>
                          <a:pt x="23" y="49"/>
                          <a:pt x="23" y="49"/>
                        </a:cubicBezTo>
                        <a:close/>
                        <a:moveTo>
                          <a:pt x="196" y="14"/>
                        </a:moveTo>
                        <a:cubicBezTo>
                          <a:pt x="217" y="18"/>
                          <a:pt x="232" y="32"/>
                          <a:pt x="232" y="32"/>
                        </a:cubicBezTo>
                        <a:cubicBezTo>
                          <a:pt x="228" y="32"/>
                          <a:pt x="228" y="32"/>
                          <a:pt x="228" y="32"/>
                        </a:cubicBezTo>
                        <a:cubicBezTo>
                          <a:pt x="224" y="33"/>
                          <a:pt x="228" y="42"/>
                          <a:pt x="228" y="42"/>
                        </a:cubicBezTo>
                        <a:cubicBezTo>
                          <a:pt x="169" y="39"/>
                          <a:pt x="169" y="39"/>
                          <a:pt x="169" y="39"/>
                        </a:cubicBezTo>
                        <a:cubicBezTo>
                          <a:pt x="163" y="13"/>
                          <a:pt x="163" y="13"/>
                          <a:pt x="163" y="13"/>
                        </a:cubicBezTo>
                        <a:cubicBezTo>
                          <a:pt x="175" y="12"/>
                          <a:pt x="196" y="14"/>
                          <a:pt x="196" y="14"/>
                        </a:cubicBezTo>
                        <a:close/>
                        <a:moveTo>
                          <a:pt x="87" y="37"/>
                        </a:moveTo>
                        <a:cubicBezTo>
                          <a:pt x="87" y="37"/>
                          <a:pt x="94" y="18"/>
                          <a:pt x="118" y="14"/>
                        </a:cubicBezTo>
                        <a:cubicBezTo>
                          <a:pt x="156" y="13"/>
                          <a:pt x="156" y="13"/>
                          <a:pt x="156" y="13"/>
                        </a:cubicBezTo>
                        <a:cubicBezTo>
                          <a:pt x="157" y="39"/>
                          <a:pt x="157" y="39"/>
                          <a:pt x="157" y="39"/>
                        </a:cubicBezTo>
                        <a:lnTo>
                          <a:pt x="87" y="37"/>
                        </a:lnTo>
                        <a:close/>
                        <a:moveTo>
                          <a:pt x="245" y="77"/>
                        </a:moveTo>
                        <a:cubicBezTo>
                          <a:pt x="103" y="75"/>
                          <a:pt x="103" y="75"/>
                          <a:pt x="103" y="75"/>
                        </a:cubicBezTo>
                        <a:cubicBezTo>
                          <a:pt x="101" y="71"/>
                          <a:pt x="101" y="71"/>
                          <a:pt x="101" y="71"/>
                        </a:cubicBezTo>
                        <a:cubicBezTo>
                          <a:pt x="246" y="74"/>
                          <a:pt x="246" y="74"/>
                          <a:pt x="246" y="74"/>
                        </a:cubicBezTo>
                        <a:lnTo>
                          <a:pt x="245" y="77"/>
                        </a:lnTo>
                        <a:close/>
                        <a:moveTo>
                          <a:pt x="351" y="66"/>
                        </a:moveTo>
                        <a:cubicBezTo>
                          <a:pt x="327" y="65"/>
                          <a:pt x="327" y="65"/>
                          <a:pt x="327" y="65"/>
                        </a:cubicBezTo>
                        <a:cubicBezTo>
                          <a:pt x="320" y="64"/>
                          <a:pt x="316" y="57"/>
                          <a:pt x="316" y="57"/>
                        </a:cubicBezTo>
                        <a:cubicBezTo>
                          <a:pt x="313" y="50"/>
                          <a:pt x="335" y="53"/>
                          <a:pt x="335" y="53"/>
                        </a:cubicBezTo>
                        <a:cubicBezTo>
                          <a:pt x="348" y="60"/>
                          <a:pt x="348" y="60"/>
                          <a:pt x="348" y="60"/>
                        </a:cubicBezTo>
                        <a:cubicBezTo>
                          <a:pt x="354" y="63"/>
                          <a:pt x="351" y="66"/>
                          <a:pt x="35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4152852" y="2829449"/>
                  <a:ext cx="471480" cy="349592"/>
                  <a:chOff x="4129088" y="2784869"/>
                  <a:chExt cx="471480" cy="349592"/>
                </a:xfrm>
              </p:grpSpPr>
              <p:cxnSp>
                <p:nvCxnSpPr>
                  <p:cNvPr id="59" name="Straight Connector 58"/>
                  <p:cNvCxnSpPr/>
                  <p:nvPr/>
                </p:nvCxnSpPr>
                <p:spPr>
                  <a:xfrm flipH="1" flipV="1">
                    <a:off x="4320420" y="3121807"/>
                    <a:ext cx="210210" cy="12654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H="1" flipV="1">
                    <a:off x="4129088" y="2784869"/>
                    <a:ext cx="423105" cy="28162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 flipH="1" flipV="1">
                    <a:off x="4483894" y="2820366"/>
                    <a:ext cx="116674" cy="19244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2" name="Group 71"/>
              <p:cNvGrpSpPr/>
              <p:nvPr/>
            </p:nvGrpSpPr>
            <p:grpSpPr>
              <a:xfrm>
                <a:off x="3007120" y="2261753"/>
                <a:ext cx="3028161" cy="2717800"/>
                <a:chOff x="3074527" y="4958141"/>
                <a:chExt cx="3126576" cy="1066074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3074527" y="4958141"/>
                  <a:ext cx="0" cy="106607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201103" y="4958141"/>
                  <a:ext cx="0" cy="1066074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Rectangle 75"/>
              <p:cNvSpPr/>
              <p:nvPr/>
            </p:nvSpPr>
            <p:spPr>
              <a:xfrm>
                <a:off x="1538679" y="5477113"/>
                <a:ext cx="606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</a:rPr>
                  <a:t>Always expect </a:t>
                </a:r>
                <a:r>
                  <a:rPr lang="en-US" sz="2400" dirty="0">
                    <a:solidFill>
                      <a:schemeClr val="bg1"/>
                    </a:solidFill>
                  </a:rPr>
                  <a:t>a train!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081770" y="2712260"/>
              <a:ext cx="875694" cy="875691"/>
              <a:chOff x="9636654" y="3712025"/>
              <a:chExt cx="751946" cy="751944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9636654" y="3712025"/>
                <a:ext cx="751946" cy="75194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666155" y="3741525"/>
                <a:ext cx="692942" cy="69294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4"/>
              <p:cNvGrpSpPr>
                <a:grpSpLocks noChangeAspect="1"/>
              </p:cNvGrpSpPr>
              <p:nvPr/>
            </p:nvGrpSpPr>
            <p:grpSpPr bwMode="auto">
              <a:xfrm>
                <a:off x="9720980" y="3816272"/>
                <a:ext cx="584828" cy="547306"/>
                <a:chOff x="2925" y="1987"/>
                <a:chExt cx="452" cy="423"/>
              </a:xfrm>
            </p:grpSpPr>
            <p:sp>
              <p:nvSpPr>
                <p:cNvPr id="25" name="Freeform 5"/>
                <p:cNvSpPr>
                  <a:spLocks noEditPoints="1"/>
                </p:cNvSpPr>
                <p:nvPr/>
              </p:nvSpPr>
              <p:spPr bwMode="auto">
                <a:xfrm>
                  <a:off x="2925" y="2136"/>
                  <a:ext cx="99" cy="125"/>
                </a:xfrm>
                <a:custGeom>
                  <a:avLst/>
                  <a:gdLst>
                    <a:gd name="T0" fmla="*/ 32 w 41"/>
                    <a:gd name="T1" fmla="*/ 30 h 52"/>
                    <a:gd name="T2" fmla="*/ 40 w 41"/>
                    <a:gd name="T3" fmla="*/ 20 h 52"/>
                    <a:gd name="T4" fmla="*/ 40 w 41"/>
                    <a:gd name="T5" fmla="*/ 13 h 52"/>
                    <a:gd name="T6" fmla="*/ 40 w 41"/>
                    <a:gd name="T7" fmla="*/ 10 h 52"/>
                    <a:gd name="T8" fmla="*/ 27 w 41"/>
                    <a:gd name="T9" fmla="*/ 0 h 52"/>
                    <a:gd name="T10" fmla="*/ 0 w 41"/>
                    <a:gd name="T11" fmla="*/ 0 h 52"/>
                    <a:gd name="T12" fmla="*/ 0 w 41"/>
                    <a:gd name="T13" fmla="*/ 52 h 52"/>
                    <a:gd name="T14" fmla="*/ 9 w 41"/>
                    <a:gd name="T15" fmla="*/ 52 h 52"/>
                    <a:gd name="T16" fmla="*/ 9 w 41"/>
                    <a:gd name="T17" fmla="*/ 32 h 52"/>
                    <a:gd name="T18" fmla="*/ 23 w 41"/>
                    <a:gd name="T19" fmla="*/ 32 h 52"/>
                    <a:gd name="T20" fmla="*/ 32 w 41"/>
                    <a:gd name="T21" fmla="*/ 52 h 52"/>
                    <a:gd name="T22" fmla="*/ 41 w 41"/>
                    <a:gd name="T23" fmla="*/ 52 h 52"/>
                    <a:gd name="T24" fmla="*/ 32 w 41"/>
                    <a:gd name="T25" fmla="*/ 30 h 52"/>
                    <a:gd name="T26" fmla="*/ 31 w 41"/>
                    <a:gd name="T27" fmla="*/ 16 h 52"/>
                    <a:gd name="T28" fmla="*/ 25 w 41"/>
                    <a:gd name="T29" fmla="*/ 23 h 52"/>
                    <a:gd name="T30" fmla="*/ 9 w 41"/>
                    <a:gd name="T31" fmla="*/ 23 h 52"/>
                    <a:gd name="T32" fmla="*/ 8 w 41"/>
                    <a:gd name="T33" fmla="*/ 10 h 52"/>
                    <a:gd name="T34" fmla="*/ 26 w 41"/>
                    <a:gd name="T35" fmla="*/ 10 h 52"/>
                    <a:gd name="T36" fmla="*/ 31 w 41"/>
                    <a:gd name="T37" fmla="*/ 1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1" h="52">
                      <a:moveTo>
                        <a:pt x="32" y="30"/>
                      </a:moveTo>
                      <a:cubicBezTo>
                        <a:pt x="32" y="30"/>
                        <a:pt x="39" y="25"/>
                        <a:pt x="40" y="20"/>
                      </a:cubicBezTo>
                      <a:cubicBezTo>
                        <a:pt x="40" y="20"/>
                        <a:pt x="41" y="16"/>
                        <a:pt x="40" y="13"/>
                      </a:cubicBezTo>
                      <a:cubicBezTo>
                        <a:pt x="40" y="13"/>
                        <a:pt x="40" y="10"/>
                        <a:pt x="40" y="10"/>
                      </a:cubicBezTo>
                      <a:cubicBezTo>
                        <a:pt x="38" y="7"/>
                        <a:pt x="33" y="1"/>
                        <a:pt x="2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41" y="52"/>
                        <a:pt x="41" y="52"/>
                        <a:pt x="41" y="52"/>
                      </a:cubicBezTo>
                      <a:lnTo>
                        <a:pt x="32" y="30"/>
                      </a:lnTo>
                      <a:close/>
                      <a:moveTo>
                        <a:pt x="31" y="16"/>
                      </a:moveTo>
                      <a:cubicBezTo>
                        <a:pt x="30" y="24"/>
                        <a:pt x="25" y="23"/>
                        <a:pt x="25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32" y="10"/>
                        <a:pt x="31" y="16"/>
                        <a:pt x="31" y="16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6"/>
                <p:cNvSpPr>
                  <a:spLocks noEditPoints="1"/>
                </p:cNvSpPr>
                <p:nvPr/>
              </p:nvSpPr>
              <p:spPr bwMode="auto">
                <a:xfrm>
                  <a:off x="3278" y="2136"/>
                  <a:ext cx="99" cy="125"/>
                </a:xfrm>
                <a:custGeom>
                  <a:avLst/>
                  <a:gdLst>
                    <a:gd name="T0" fmla="*/ 31 w 41"/>
                    <a:gd name="T1" fmla="*/ 30 h 52"/>
                    <a:gd name="T2" fmla="*/ 39 w 41"/>
                    <a:gd name="T3" fmla="*/ 20 h 52"/>
                    <a:gd name="T4" fmla="*/ 40 w 41"/>
                    <a:gd name="T5" fmla="*/ 13 h 52"/>
                    <a:gd name="T6" fmla="*/ 39 w 41"/>
                    <a:gd name="T7" fmla="*/ 10 h 52"/>
                    <a:gd name="T8" fmla="*/ 27 w 41"/>
                    <a:gd name="T9" fmla="*/ 0 h 52"/>
                    <a:gd name="T10" fmla="*/ 0 w 41"/>
                    <a:gd name="T11" fmla="*/ 0 h 52"/>
                    <a:gd name="T12" fmla="*/ 0 w 41"/>
                    <a:gd name="T13" fmla="*/ 52 h 52"/>
                    <a:gd name="T14" fmla="*/ 9 w 41"/>
                    <a:gd name="T15" fmla="*/ 52 h 52"/>
                    <a:gd name="T16" fmla="*/ 9 w 41"/>
                    <a:gd name="T17" fmla="*/ 32 h 52"/>
                    <a:gd name="T18" fmla="*/ 23 w 41"/>
                    <a:gd name="T19" fmla="*/ 32 h 52"/>
                    <a:gd name="T20" fmla="*/ 32 w 41"/>
                    <a:gd name="T21" fmla="*/ 52 h 52"/>
                    <a:gd name="T22" fmla="*/ 41 w 41"/>
                    <a:gd name="T23" fmla="*/ 52 h 52"/>
                    <a:gd name="T24" fmla="*/ 31 w 41"/>
                    <a:gd name="T25" fmla="*/ 30 h 52"/>
                    <a:gd name="T26" fmla="*/ 31 w 41"/>
                    <a:gd name="T27" fmla="*/ 16 h 52"/>
                    <a:gd name="T28" fmla="*/ 24 w 41"/>
                    <a:gd name="T29" fmla="*/ 23 h 52"/>
                    <a:gd name="T30" fmla="*/ 8 w 41"/>
                    <a:gd name="T31" fmla="*/ 23 h 52"/>
                    <a:gd name="T32" fmla="*/ 8 w 41"/>
                    <a:gd name="T33" fmla="*/ 10 h 52"/>
                    <a:gd name="T34" fmla="*/ 26 w 41"/>
                    <a:gd name="T35" fmla="*/ 10 h 52"/>
                    <a:gd name="T36" fmla="*/ 31 w 41"/>
                    <a:gd name="T37" fmla="*/ 1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1" h="52">
                      <a:moveTo>
                        <a:pt x="31" y="30"/>
                      </a:moveTo>
                      <a:cubicBezTo>
                        <a:pt x="31" y="30"/>
                        <a:pt x="38" y="25"/>
                        <a:pt x="39" y="20"/>
                      </a:cubicBezTo>
                      <a:cubicBezTo>
                        <a:pt x="39" y="20"/>
                        <a:pt x="40" y="16"/>
                        <a:pt x="40" y="13"/>
                      </a:cubicBezTo>
                      <a:cubicBezTo>
                        <a:pt x="40" y="13"/>
                        <a:pt x="39" y="10"/>
                        <a:pt x="39" y="10"/>
                      </a:cubicBezTo>
                      <a:cubicBezTo>
                        <a:pt x="38" y="7"/>
                        <a:pt x="33" y="1"/>
                        <a:pt x="2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2" y="52"/>
                        <a:pt x="32" y="52"/>
                        <a:pt x="32" y="52"/>
                      </a:cubicBezTo>
                      <a:cubicBezTo>
                        <a:pt x="41" y="52"/>
                        <a:pt x="41" y="52"/>
                        <a:pt x="41" y="52"/>
                      </a:cubicBezTo>
                      <a:lnTo>
                        <a:pt x="31" y="30"/>
                      </a:lnTo>
                      <a:close/>
                      <a:moveTo>
                        <a:pt x="31" y="16"/>
                      </a:moveTo>
                      <a:cubicBezTo>
                        <a:pt x="30" y="24"/>
                        <a:pt x="24" y="23"/>
                        <a:pt x="24" y="23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31" y="10"/>
                        <a:pt x="31" y="16"/>
                        <a:pt x="31" y="16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7"/>
                <p:cNvSpPr>
                  <a:spLocks/>
                </p:cNvSpPr>
                <p:nvPr/>
              </p:nvSpPr>
              <p:spPr bwMode="auto">
                <a:xfrm>
                  <a:off x="2947" y="1987"/>
                  <a:ext cx="413" cy="423"/>
                </a:xfrm>
                <a:custGeom>
                  <a:avLst/>
                  <a:gdLst>
                    <a:gd name="T0" fmla="*/ 103 w 172"/>
                    <a:gd name="T1" fmla="*/ 89 h 176"/>
                    <a:gd name="T2" fmla="*/ 171 w 172"/>
                    <a:gd name="T3" fmla="*/ 159 h 176"/>
                    <a:gd name="T4" fmla="*/ 153 w 172"/>
                    <a:gd name="T5" fmla="*/ 176 h 176"/>
                    <a:gd name="T6" fmla="*/ 85 w 172"/>
                    <a:gd name="T7" fmla="*/ 107 h 176"/>
                    <a:gd name="T8" fmla="*/ 18 w 172"/>
                    <a:gd name="T9" fmla="*/ 176 h 176"/>
                    <a:gd name="T10" fmla="*/ 0 w 172"/>
                    <a:gd name="T11" fmla="*/ 158 h 176"/>
                    <a:gd name="T12" fmla="*/ 68 w 172"/>
                    <a:gd name="T13" fmla="*/ 89 h 176"/>
                    <a:gd name="T14" fmla="*/ 0 w 172"/>
                    <a:gd name="T15" fmla="*/ 18 h 176"/>
                    <a:gd name="T16" fmla="*/ 17 w 172"/>
                    <a:gd name="T17" fmla="*/ 1 h 176"/>
                    <a:gd name="T18" fmla="*/ 85 w 172"/>
                    <a:gd name="T19" fmla="*/ 71 h 176"/>
                    <a:gd name="T20" fmla="*/ 154 w 172"/>
                    <a:gd name="T21" fmla="*/ 0 h 176"/>
                    <a:gd name="T22" fmla="*/ 172 w 172"/>
                    <a:gd name="T23" fmla="*/ 17 h 176"/>
                    <a:gd name="T24" fmla="*/ 103 w 172"/>
                    <a:gd name="T25" fmla="*/ 8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2" h="176">
                      <a:moveTo>
                        <a:pt x="103" y="89"/>
                      </a:moveTo>
                      <a:cubicBezTo>
                        <a:pt x="171" y="159"/>
                        <a:pt x="171" y="159"/>
                        <a:pt x="171" y="159"/>
                      </a:cubicBezTo>
                      <a:cubicBezTo>
                        <a:pt x="166" y="166"/>
                        <a:pt x="160" y="171"/>
                        <a:pt x="153" y="176"/>
                      </a:cubicBezTo>
                      <a:cubicBezTo>
                        <a:pt x="85" y="107"/>
                        <a:pt x="85" y="107"/>
                        <a:pt x="85" y="107"/>
                      </a:cubicBezTo>
                      <a:cubicBezTo>
                        <a:pt x="18" y="176"/>
                        <a:pt x="18" y="176"/>
                        <a:pt x="18" y="176"/>
                      </a:cubicBezTo>
                      <a:cubicBezTo>
                        <a:pt x="12" y="171"/>
                        <a:pt x="6" y="165"/>
                        <a:pt x="0" y="158"/>
                      </a:cubicBezTo>
                      <a:cubicBezTo>
                        <a:pt x="68" y="89"/>
                        <a:pt x="68" y="89"/>
                        <a:pt x="68" y="8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5" y="12"/>
                        <a:pt x="11" y="6"/>
                        <a:pt x="17" y="1"/>
                      </a:cubicBezTo>
                      <a:cubicBezTo>
                        <a:pt x="85" y="71"/>
                        <a:pt x="85" y="71"/>
                        <a:pt x="85" y="71"/>
                      </a:cubicBez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160" y="5"/>
                        <a:pt x="166" y="11"/>
                        <a:pt x="172" y="17"/>
                      </a:cubicBezTo>
                      <a:lnTo>
                        <a:pt x="103" y="89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6" name="Rectangle 6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072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336" r="31825"/>
          <a:stretch/>
        </p:blipFill>
        <p:spPr>
          <a:xfrm>
            <a:off x="4107542" y="924137"/>
            <a:ext cx="3643086" cy="452098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443395" y="5464885"/>
            <a:ext cx="2700606" cy="14040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32344" y="5464885"/>
            <a:ext cx="3555755" cy="14040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517" y="5464885"/>
            <a:ext cx="2700606" cy="14040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102" t="2666" r="18966" b="17315"/>
          <a:stretch/>
        </p:blipFill>
        <p:spPr>
          <a:xfrm flipH="1">
            <a:off x="85506" y="914398"/>
            <a:ext cx="2366186" cy="4550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116" t="2494" r="22873" b="16743"/>
          <a:stretch/>
        </p:blipFill>
        <p:spPr>
          <a:xfrm>
            <a:off x="2299688" y="914399"/>
            <a:ext cx="2285205" cy="45504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3219" t="2728" r="28697" b="16924"/>
          <a:stretch/>
        </p:blipFill>
        <p:spPr>
          <a:xfrm>
            <a:off x="6766046" y="924138"/>
            <a:ext cx="2379141" cy="4540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07" y="5355770"/>
            <a:ext cx="9058494" cy="109114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Distractions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7051" y="5671321"/>
            <a:ext cx="2293537" cy="117316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</a:rPr>
              <a:t>Multi-tasking</a:t>
            </a:r>
            <a:r>
              <a:rPr lang="en-US" sz="1400" dirty="0">
                <a:solidFill>
                  <a:schemeClr val="bg1"/>
                </a:solidFill>
              </a:rPr>
              <a:t> behind the wheel can be dangerous and even deadly—this is especially true around train </a:t>
            </a:r>
            <a:r>
              <a:rPr lang="en-US" sz="1400" dirty="0" smtClean="0">
                <a:solidFill>
                  <a:schemeClr val="bg1"/>
                </a:solidFill>
              </a:rPr>
              <a:t>tracks.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596448" y="5671321"/>
            <a:ext cx="2293537" cy="117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When approaching railroad tracks, keep your </a:t>
            </a:r>
            <a:r>
              <a:rPr lang="en-US" sz="1400" b="1" dirty="0" smtClean="0">
                <a:solidFill>
                  <a:schemeClr val="bg1"/>
                </a:solidFill>
              </a:rPr>
              <a:t>full attention on the road </a:t>
            </a:r>
            <a:r>
              <a:rPr lang="en-US" sz="1400" dirty="0" smtClean="0">
                <a:solidFill>
                  <a:schemeClr val="bg1"/>
                </a:solidFill>
              </a:rPr>
              <a:t>and your surroundings.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2908365" y="5671321"/>
            <a:ext cx="3305483" cy="1265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Avoid driving when tired or after drinking alcohol or taking medications (prescriptions or over the counter) that can blur your vision, cause drowsiness, and </a:t>
            </a:r>
            <a:r>
              <a:rPr lang="en-US" sz="1400" b="1" dirty="0" smtClean="0">
                <a:solidFill>
                  <a:schemeClr val="bg1"/>
                </a:solidFill>
              </a:rPr>
              <a:t>impair reaction time.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3517" y="1141852"/>
            <a:ext cx="2731816" cy="756303"/>
            <a:chOff x="6451601" y="1136403"/>
            <a:chExt cx="2731816" cy="756303"/>
          </a:xfrm>
        </p:grpSpPr>
        <p:sp>
          <p:nvSpPr>
            <p:cNvPr id="9" name="Rectangle 8"/>
            <p:cNvSpPr/>
            <p:nvPr/>
          </p:nvSpPr>
          <p:spPr>
            <a:xfrm>
              <a:off x="6451601" y="1136403"/>
              <a:ext cx="2692400" cy="756303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7402187" y="1240421"/>
              <a:ext cx="1781230" cy="4246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chemeClr val="bg1"/>
                  </a:solidFill>
                </a:rPr>
                <a:t>Don’t text while driving!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686363" y="1195749"/>
              <a:ext cx="637609" cy="637609"/>
              <a:chOff x="6724463" y="1195749"/>
              <a:chExt cx="637609" cy="637609"/>
            </a:xfrm>
          </p:grpSpPr>
          <p:sp>
            <p:nvSpPr>
              <p:cNvPr id="18" name="Freeform 9"/>
              <p:cNvSpPr>
                <a:spLocks noEditPoints="1"/>
              </p:cNvSpPr>
              <p:nvPr/>
            </p:nvSpPr>
            <p:spPr bwMode="auto">
              <a:xfrm>
                <a:off x="6912555" y="1282547"/>
                <a:ext cx="268718" cy="476677"/>
              </a:xfrm>
              <a:custGeom>
                <a:avLst/>
                <a:gdLst>
                  <a:gd name="T0" fmla="*/ 89 w 179"/>
                  <a:gd name="T1" fmla="*/ 311 h 319"/>
                  <a:gd name="T2" fmla="*/ 71 w 179"/>
                  <a:gd name="T3" fmla="*/ 292 h 319"/>
                  <a:gd name="T4" fmla="*/ 89 w 179"/>
                  <a:gd name="T5" fmla="*/ 273 h 319"/>
                  <a:gd name="T6" fmla="*/ 108 w 179"/>
                  <a:gd name="T7" fmla="*/ 292 h 319"/>
                  <a:gd name="T8" fmla="*/ 89 w 179"/>
                  <a:gd name="T9" fmla="*/ 311 h 319"/>
                  <a:gd name="T10" fmla="*/ 17 w 179"/>
                  <a:gd name="T11" fmla="*/ 50 h 319"/>
                  <a:gd name="T12" fmla="*/ 28 w 179"/>
                  <a:gd name="T13" fmla="*/ 38 h 319"/>
                  <a:gd name="T14" fmla="*/ 151 w 179"/>
                  <a:gd name="T15" fmla="*/ 38 h 319"/>
                  <a:gd name="T16" fmla="*/ 162 w 179"/>
                  <a:gd name="T17" fmla="*/ 50 h 319"/>
                  <a:gd name="T18" fmla="*/ 162 w 179"/>
                  <a:gd name="T19" fmla="*/ 255 h 319"/>
                  <a:gd name="T20" fmla="*/ 151 w 179"/>
                  <a:gd name="T21" fmla="*/ 267 h 319"/>
                  <a:gd name="T22" fmla="*/ 28 w 179"/>
                  <a:gd name="T23" fmla="*/ 267 h 319"/>
                  <a:gd name="T24" fmla="*/ 17 w 179"/>
                  <a:gd name="T25" fmla="*/ 255 h 319"/>
                  <a:gd name="T26" fmla="*/ 17 w 179"/>
                  <a:gd name="T27" fmla="*/ 50 h 319"/>
                  <a:gd name="T28" fmla="*/ 66 w 179"/>
                  <a:gd name="T29" fmla="*/ 9 h 319"/>
                  <a:gd name="T30" fmla="*/ 113 w 179"/>
                  <a:gd name="T31" fmla="*/ 9 h 319"/>
                  <a:gd name="T32" fmla="*/ 122 w 179"/>
                  <a:gd name="T33" fmla="*/ 18 h 319"/>
                  <a:gd name="T34" fmla="*/ 113 w 179"/>
                  <a:gd name="T35" fmla="*/ 26 h 319"/>
                  <a:gd name="T36" fmla="*/ 66 w 179"/>
                  <a:gd name="T37" fmla="*/ 26 h 319"/>
                  <a:gd name="T38" fmla="*/ 57 w 179"/>
                  <a:gd name="T39" fmla="*/ 18 h 319"/>
                  <a:gd name="T40" fmla="*/ 66 w 179"/>
                  <a:gd name="T41" fmla="*/ 9 h 319"/>
                  <a:gd name="T42" fmla="*/ 147 w 179"/>
                  <a:gd name="T43" fmla="*/ 0 h 319"/>
                  <a:gd name="T44" fmla="*/ 32 w 179"/>
                  <a:gd name="T45" fmla="*/ 0 h 319"/>
                  <a:gd name="T46" fmla="*/ 0 w 179"/>
                  <a:gd name="T47" fmla="*/ 32 h 319"/>
                  <a:gd name="T48" fmla="*/ 0 w 179"/>
                  <a:gd name="T49" fmla="*/ 287 h 319"/>
                  <a:gd name="T50" fmla="*/ 32 w 179"/>
                  <a:gd name="T51" fmla="*/ 319 h 319"/>
                  <a:gd name="T52" fmla="*/ 147 w 179"/>
                  <a:gd name="T53" fmla="*/ 319 h 319"/>
                  <a:gd name="T54" fmla="*/ 179 w 179"/>
                  <a:gd name="T55" fmla="*/ 287 h 319"/>
                  <a:gd name="T56" fmla="*/ 179 w 179"/>
                  <a:gd name="T57" fmla="*/ 32 h 319"/>
                  <a:gd name="T58" fmla="*/ 147 w 179"/>
                  <a:gd name="T5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9" h="319">
                    <a:moveTo>
                      <a:pt x="89" y="311"/>
                    </a:moveTo>
                    <a:cubicBezTo>
                      <a:pt x="79" y="311"/>
                      <a:pt x="71" y="302"/>
                      <a:pt x="71" y="292"/>
                    </a:cubicBezTo>
                    <a:cubicBezTo>
                      <a:pt x="71" y="282"/>
                      <a:pt x="79" y="273"/>
                      <a:pt x="89" y="273"/>
                    </a:cubicBezTo>
                    <a:cubicBezTo>
                      <a:pt x="100" y="273"/>
                      <a:pt x="108" y="282"/>
                      <a:pt x="108" y="292"/>
                    </a:cubicBezTo>
                    <a:cubicBezTo>
                      <a:pt x="108" y="302"/>
                      <a:pt x="100" y="311"/>
                      <a:pt x="89" y="311"/>
                    </a:cubicBezTo>
                    <a:close/>
                    <a:moveTo>
                      <a:pt x="17" y="50"/>
                    </a:moveTo>
                    <a:cubicBezTo>
                      <a:pt x="17" y="43"/>
                      <a:pt x="22" y="38"/>
                      <a:pt x="28" y="38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7" y="38"/>
                      <a:pt x="162" y="43"/>
                      <a:pt x="162" y="50"/>
                    </a:cubicBezTo>
                    <a:cubicBezTo>
                      <a:pt x="162" y="255"/>
                      <a:pt x="162" y="255"/>
                      <a:pt x="162" y="255"/>
                    </a:cubicBezTo>
                    <a:cubicBezTo>
                      <a:pt x="162" y="262"/>
                      <a:pt x="157" y="267"/>
                      <a:pt x="151" y="267"/>
                    </a:cubicBezTo>
                    <a:cubicBezTo>
                      <a:pt x="28" y="267"/>
                      <a:pt x="28" y="267"/>
                      <a:pt x="28" y="267"/>
                    </a:cubicBezTo>
                    <a:cubicBezTo>
                      <a:pt x="22" y="267"/>
                      <a:pt x="17" y="262"/>
                      <a:pt x="17" y="255"/>
                    </a:cubicBezTo>
                    <a:cubicBezTo>
                      <a:pt x="17" y="50"/>
                      <a:pt x="17" y="50"/>
                      <a:pt x="17" y="50"/>
                    </a:cubicBezTo>
                    <a:close/>
                    <a:moveTo>
                      <a:pt x="66" y="9"/>
                    </a:moveTo>
                    <a:cubicBezTo>
                      <a:pt x="113" y="9"/>
                      <a:pt x="113" y="9"/>
                      <a:pt x="113" y="9"/>
                    </a:cubicBezTo>
                    <a:cubicBezTo>
                      <a:pt x="118" y="9"/>
                      <a:pt x="122" y="13"/>
                      <a:pt x="122" y="18"/>
                    </a:cubicBezTo>
                    <a:cubicBezTo>
                      <a:pt x="122" y="23"/>
                      <a:pt x="118" y="26"/>
                      <a:pt x="113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1" y="26"/>
                      <a:pt x="57" y="23"/>
                      <a:pt x="57" y="18"/>
                    </a:cubicBezTo>
                    <a:cubicBezTo>
                      <a:pt x="57" y="13"/>
                      <a:pt x="61" y="9"/>
                      <a:pt x="66" y="9"/>
                    </a:cubicBezTo>
                    <a:close/>
                    <a:moveTo>
                      <a:pt x="14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4" y="319"/>
                      <a:pt x="32" y="319"/>
                    </a:cubicBezTo>
                    <a:cubicBezTo>
                      <a:pt x="147" y="319"/>
                      <a:pt x="147" y="319"/>
                      <a:pt x="147" y="319"/>
                    </a:cubicBezTo>
                    <a:cubicBezTo>
                      <a:pt x="165" y="319"/>
                      <a:pt x="179" y="304"/>
                      <a:pt x="179" y="287"/>
                    </a:cubicBezTo>
                    <a:cubicBezTo>
                      <a:pt x="179" y="32"/>
                      <a:pt x="179" y="32"/>
                      <a:pt x="179" y="32"/>
                    </a:cubicBezTo>
                    <a:cubicBezTo>
                      <a:pt x="179" y="14"/>
                      <a:pt x="165" y="0"/>
                      <a:pt x="14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&quot;No&quot; Symbol 9"/>
              <p:cNvSpPr/>
              <p:nvPr/>
            </p:nvSpPr>
            <p:spPr>
              <a:xfrm>
                <a:off x="6724463" y="1195749"/>
                <a:ext cx="637609" cy="637609"/>
              </a:xfrm>
              <a:prstGeom prst="noSmoking">
                <a:avLst>
                  <a:gd name="adj" fmla="val 96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5" name="Straight Connector 14"/>
          <p:cNvCxnSpPr/>
          <p:nvPr/>
        </p:nvCxnSpPr>
        <p:spPr>
          <a:xfrm>
            <a:off x="93517" y="5464884"/>
            <a:ext cx="905048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9550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582"/>
          <a:stretch/>
        </p:blipFill>
        <p:spPr>
          <a:xfrm>
            <a:off x="101600" y="1248228"/>
            <a:ext cx="9042400" cy="48596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 Happens Every Day…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6193443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0254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48848" y="6503774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5772150" y="6610154"/>
            <a:ext cx="2963592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1401" y="1186338"/>
            <a:ext cx="9238306" cy="4915601"/>
            <a:chOff x="-11401" y="1186338"/>
            <a:chExt cx="9238306" cy="4915601"/>
          </a:xfrm>
        </p:grpSpPr>
        <p:grpSp>
          <p:nvGrpSpPr>
            <p:cNvPr id="13" name="Group 12"/>
            <p:cNvGrpSpPr/>
            <p:nvPr/>
          </p:nvGrpSpPr>
          <p:grpSpPr>
            <a:xfrm>
              <a:off x="-11401" y="1186338"/>
              <a:ext cx="9238306" cy="4915601"/>
              <a:chOff x="-11401" y="1186338"/>
              <a:chExt cx="9238306" cy="4915601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3030" y="1248229"/>
                <a:ext cx="9040969" cy="4853710"/>
              </a:xfrm>
              <a:prstGeom prst="rect">
                <a:avLst/>
              </a:prstGeom>
              <a:solidFill>
                <a:schemeClr val="tx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710906">
                <a:off x="4655283" y="3360595"/>
                <a:ext cx="4571622" cy="21395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20963471">
                <a:off x="-11401" y="3530813"/>
                <a:ext cx="4244588" cy="19242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374068" y="1186338"/>
                <a:ext cx="6395864" cy="29918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8029426" y="4864100"/>
              <a:ext cx="222399" cy="533400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>
                <a:lnSpc>
                  <a:spcPct val="85000"/>
                </a:lnSpc>
                <a:spcBef>
                  <a:spcPts val="700"/>
                </a:spcBef>
              </a:pPr>
              <a:r>
                <a:rPr lang="en-US" sz="1600" dirty="0" smtClean="0">
                  <a:latin typeface="Adobe Caslon Pro Bold" panose="0205070206050A020403" pitchFamily="18" charset="0"/>
                </a:rPr>
                <a:t>.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459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648" y="913107"/>
            <a:ext cx="5864352" cy="5955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101" y="915988"/>
            <a:ext cx="3180358" cy="5942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6200000" flipH="1" flipV="1">
            <a:off x="3264731" y="3776958"/>
            <a:ext cx="503456" cy="22007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Passenger Trains – The </a:t>
            </a:r>
            <a:r>
              <a:rPr lang="en-US" kern="0" dirty="0" smtClean="0"/>
              <a:t>Platform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7629" y="1598386"/>
            <a:ext cx="2811487" cy="343081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Trains can </a:t>
            </a:r>
            <a:r>
              <a:rPr lang="en-US" b="1" dirty="0" smtClean="0">
                <a:solidFill>
                  <a:schemeClr val="bg1"/>
                </a:solidFill>
              </a:rPr>
              <a:t>run on any track, at any time, from </a:t>
            </a:r>
            <a:r>
              <a:rPr lang="en-US" b="1" dirty="0">
                <a:solidFill>
                  <a:schemeClr val="bg1"/>
                </a:solidFill>
              </a:rPr>
              <a:t>either </a:t>
            </a:r>
            <a:r>
              <a:rPr lang="en-US" b="1" dirty="0" smtClean="0">
                <a:solidFill>
                  <a:schemeClr val="bg1"/>
                </a:solidFill>
              </a:rPr>
              <a:t>direction, and </a:t>
            </a:r>
            <a:r>
              <a:rPr lang="en-US" b="1" dirty="0">
                <a:solidFill>
                  <a:schemeClr val="bg1"/>
                </a:solidFill>
              </a:rPr>
              <a:t>can be very </a:t>
            </a:r>
            <a:r>
              <a:rPr lang="en-US" b="1" dirty="0" smtClean="0">
                <a:solidFill>
                  <a:schemeClr val="bg1"/>
                </a:solidFill>
              </a:rPr>
              <a:t>quiet.</a:t>
            </a:r>
            <a:endParaRPr lang="en-US" b="1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Obey all signs, announcements,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and signals.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Stand behind the painted or raised platform edge markings.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Never go down onto tracks – they may be electrified. If you drop something, alert a station agent, police officer, or other company personnel.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1998" y="915988"/>
            <a:ext cx="126216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434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7656" y="921656"/>
            <a:ext cx="5936343" cy="5947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101" y="915988"/>
            <a:ext cx="3180358" cy="5942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6200000" flipH="1" flipV="1">
            <a:off x="3252031" y="3776958"/>
            <a:ext cx="503456" cy="22007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/>
              <a:t>Transit &amp; Passenger </a:t>
            </a:r>
            <a:r>
              <a:rPr lang="en-US" kern="0" dirty="0"/>
              <a:t>Trains –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Riding</a:t>
            </a:r>
            <a:r>
              <a:rPr lang="en-US" kern="0" dirty="0"/>
              <a:t>, Entering, </a:t>
            </a:r>
            <a:r>
              <a:rPr lang="en-US" kern="0" dirty="0" smtClean="0"/>
              <a:t>and </a:t>
            </a:r>
            <a:r>
              <a:rPr lang="en-US" kern="0" dirty="0"/>
              <a:t>Exiting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7629" y="1598386"/>
            <a:ext cx="2811487" cy="428171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Be careful getting on and off the train—there may be a gap or steps down to the </a:t>
            </a:r>
            <a:r>
              <a:rPr lang="en-US" b="1" dirty="0" smtClean="0">
                <a:solidFill>
                  <a:schemeClr val="bg1"/>
                </a:solidFill>
              </a:rPr>
              <a:t>ground.</a:t>
            </a: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Hold </a:t>
            </a:r>
            <a:r>
              <a:rPr lang="en-US" sz="1600" dirty="0">
                <a:solidFill>
                  <a:schemeClr val="bg1"/>
                </a:solidFill>
              </a:rPr>
              <a:t>on tight to poles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or seats.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Listen carefully to directions from the train operator or </a:t>
            </a:r>
            <a:r>
              <a:rPr lang="en-US" sz="1600" dirty="0" smtClean="0">
                <a:solidFill>
                  <a:schemeClr val="bg1"/>
                </a:solidFill>
              </a:rPr>
              <a:t>conductor.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Hold </a:t>
            </a:r>
            <a:r>
              <a:rPr lang="en-US" sz="1600" dirty="0">
                <a:solidFill>
                  <a:schemeClr val="bg1"/>
                </a:solidFill>
              </a:rPr>
              <a:t>children by the hand as the train moves into or out of the </a:t>
            </a:r>
            <a:r>
              <a:rPr lang="en-US" sz="1600" dirty="0" smtClean="0">
                <a:solidFill>
                  <a:schemeClr val="bg1"/>
                </a:solidFill>
              </a:rPr>
              <a:t>station. 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Follow signs letting you know where it is safe to cross the tracks—anywhere else is dangerous and </a:t>
            </a:r>
            <a:r>
              <a:rPr lang="en-US" sz="1600" dirty="0" smtClean="0">
                <a:solidFill>
                  <a:schemeClr val="bg1"/>
                </a:solidFill>
              </a:rPr>
              <a:t>illegal.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1998" y="915988"/>
            <a:ext cx="126216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210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55" r="9153" b="849"/>
          <a:stretch/>
        </p:blipFill>
        <p:spPr>
          <a:xfrm>
            <a:off x="3410856" y="920801"/>
            <a:ext cx="5733143" cy="59371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4594" y="914399"/>
            <a:ext cx="3812475" cy="5943601"/>
            <a:chOff x="94594" y="914398"/>
            <a:chExt cx="3812475" cy="6575900"/>
          </a:xfrm>
        </p:grpSpPr>
        <p:sp>
          <p:nvSpPr>
            <p:cNvPr id="7" name="Rectangle 6"/>
            <p:cNvSpPr/>
            <p:nvPr/>
          </p:nvSpPr>
          <p:spPr>
            <a:xfrm>
              <a:off x="94594" y="915988"/>
              <a:ext cx="3685836" cy="657431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80853" y="914398"/>
              <a:ext cx="126216" cy="6575900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Isosceles Triangle 8"/>
          <p:cNvSpPr/>
          <p:nvPr/>
        </p:nvSpPr>
        <p:spPr>
          <a:xfrm rot="16200000" flipH="1" flipV="1">
            <a:off x="3791028" y="3796082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751" y="2984500"/>
            <a:ext cx="3528679" cy="2250795"/>
          </a:xfrm>
        </p:spPr>
        <p:txBody>
          <a:bodyPr/>
          <a:lstStyle/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Cross light rail and streetcar tracks only at designated crossings, and obey all warnings, signals, </a:t>
            </a:r>
            <a:r>
              <a:rPr lang="en-US" sz="1600" dirty="0" smtClean="0">
                <a:solidFill>
                  <a:schemeClr val="bg1"/>
                </a:solidFill>
              </a:rPr>
              <a:t>lights, </a:t>
            </a:r>
            <a:r>
              <a:rPr lang="en-US" sz="1600" dirty="0">
                <a:solidFill>
                  <a:schemeClr val="bg1"/>
                </a:solidFill>
              </a:rPr>
              <a:t>and signs.</a:t>
            </a: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Do not walk or ride your bike along the tracks.</a:t>
            </a: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When you cross the tracks on your bike, dismount and walk across at a 90-degree angle.</a:t>
            </a: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Never run to catch the train or streetcar, or try to board </a:t>
            </a:r>
            <a:r>
              <a:rPr lang="en-US" sz="1600" dirty="0" smtClean="0">
                <a:solidFill>
                  <a:schemeClr val="bg1"/>
                </a:solidFill>
              </a:rPr>
              <a:t>when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it’s </a:t>
            </a:r>
            <a:r>
              <a:rPr lang="en-US" sz="1600" dirty="0">
                <a:solidFill>
                  <a:schemeClr val="bg1"/>
                </a:solidFill>
              </a:rPr>
              <a:t>moving.</a:t>
            </a: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Watch your step getting on and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off </a:t>
            </a:r>
            <a:r>
              <a:rPr lang="en-US" sz="1600" dirty="0">
                <a:solidFill>
                  <a:schemeClr val="bg1"/>
                </a:solidFill>
              </a:rPr>
              <a:t>the train or streetcar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342900" y="1225201"/>
            <a:ext cx="3106357" cy="817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Some transit systems, like light rail and streetcars, run in the street, alongside cars, </a:t>
            </a:r>
            <a:r>
              <a:rPr lang="en-US" sz="1600" b="1" dirty="0" smtClean="0">
                <a:solidFill>
                  <a:schemeClr val="bg1"/>
                </a:solidFill>
              </a:rPr>
              <a:t>bicycles, </a:t>
            </a:r>
            <a:r>
              <a:rPr lang="en-US" sz="1600" b="1" dirty="0">
                <a:solidFill>
                  <a:schemeClr val="bg1"/>
                </a:solidFill>
              </a:rPr>
              <a:t>and pedestrians.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When you are walking or biking around these systems: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42900" y="2214369"/>
            <a:ext cx="32221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2229" y="132198"/>
            <a:ext cx="6978040" cy="685800"/>
          </a:xfrm>
        </p:spPr>
        <p:txBody>
          <a:bodyPr/>
          <a:lstStyle/>
          <a:p>
            <a:r>
              <a:rPr lang="en-US" dirty="0" smtClean="0"/>
              <a:t>Light Rail and Streetcars</a:t>
            </a:r>
            <a:endParaRPr lang="en-US" dirty="0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8780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00" y="921422"/>
            <a:ext cx="9042400" cy="536507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Stay Off! Stay Away! Stay Alive</a:t>
            </a:r>
            <a:r>
              <a:rPr lang="en-US" kern="0" dirty="0" smtClean="0"/>
              <a:t>!</a:t>
            </a:r>
            <a:r>
              <a:rPr lang="en-US" kern="0" baseline="30000" dirty="0" smtClean="0"/>
              <a:t>®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1922" y="1336569"/>
            <a:ext cx="3229477" cy="45093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4050262" y="1962049"/>
            <a:ext cx="2604538" cy="602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Railroad property is private property. 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050261" y="3166741"/>
            <a:ext cx="4090439" cy="570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Being on railroad tracks or property without permission is trespassing, even if a sign is not posted.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050262" y="4503536"/>
            <a:ext cx="4292354" cy="521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Taking a shortcut across the tracks can get you seriously injured or killed.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50760" y="2829585"/>
            <a:ext cx="46503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0760" y="4226585"/>
            <a:ext cx="46503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5514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608" t="13933" r="5023" b="2564"/>
          <a:stretch/>
        </p:blipFill>
        <p:spPr bwMode="auto">
          <a:xfrm>
            <a:off x="3461168" y="921422"/>
            <a:ext cx="2313990" cy="226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761" b="10761"/>
          <a:stretch/>
        </p:blipFill>
        <p:spPr bwMode="auto">
          <a:xfrm>
            <a:off x="2391238" y="3169223"/>
            <a:ext cx="4819031" cy="311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3" t="14124" r="1427" b="1965"/>
          <a:stretch/>
        </p:blipFill>
        <p:spPr>
          <a:xfrm>
            <a:off x="3471441" y="3113620"/>
            <a:ext cx="2303193" cy="15401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75158" y="921422"/>
            <a:ext cx="3368842" cy="536335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Trespassing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24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30900" y="2075543"/>
            <a:ext cx="2870201" cy="4076020"/>
          </a:xfrm>
        </p:spPr>
        <p:txBody>
          <a:bodyPr/>
          <a:lstStyle/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Recreational activities do </a:t>
            </a:r>
            <a:r>
              <a:rPr lang="en-US" sz="1600" dirty="0">
                <a:solidFill>
                  <a:schemeClr val="bg1"/>
                </a:solidFill>
              </a:rPr>
              <a:t>not mix with railroad tracks—</a:t>
            </a:r>
            <a:r>
              <a:rPr lang="en-US" sz="1600" b="1" dirty="0">
                <a:solidFill>
                  <a:schemeClr val="bg1"/>
                </a:solidFill>
              </a:rPr>
              <a:t>you are </a:t>
            </a:r>
            <a:r>
              <a:rPr lang="en-US" sz="1600" b="1" dirty="0" smtClean="0">
                <a:solidFill>
                  <a:schemeClr val="bg1"/>
                </a:solidFill>
              </a:rPr>
              <a:t>trespassing.</a:t>
            </a:r>
            <a:endParaRPr lang="en-US" sz="1600" b="1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Listening to music near railroad tracks may prevent you from hearing the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train horn.</a:t>
            </a:r>
          </a:p>
          <a:p>
            <a:pPr marL="231775" indent="-231775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Train crews are not expecting people on or near the </a:t>
            </a:r>
            <a:r>
              <a:rPr lang="en-US" sz="1600" dirty="0" smtClean="0">
                <a:solidFill>
                  <a:schemeClr val="bg1"/>
                </a:solidFill>
              </a:rPr>
              <a:t>tracks. You may not be able to hear a warning in time.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377" t="22590" r="31285"/>
          <a:stretch/>
        </p:blipFill>
        <p:spPr>
          <a:xfrm>
            <a:off x="102624" y="915987"/>
            <a:ext cx="3373888" cy="536879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57649" y="1052277"/>
            <a:ext cx="1886351" cy="888329"/>
            <a:chOff x="4146228" y="7041829"/>
            <a:chExt cx="1886351" cy="888329"/>
          </a:xfrm>
        </p:grpSpPr>
        <p:sp>
          <p:nvSpPr>
            <p:cNvPr id="17" name="Freeform 16"/>
            <p:cNvSpPr/>
            <p:nvPr/>
          </p:nvSpPr>
          <p:spPr>
            <a:xfrm>
              <a:off x="4146228" y="7041829"/>
              <a:ext cx="1886351" cy="888329"/>
            </a:xfrm>
            <a:custGeom>
              <a:avLst/>
              <a:gdLst>
                <a:gd name="connsiteX0" fmla="*/ 427455 w 1886351"/>
                <a:gd name="connsiteY0" fmla="*/ 0 h 888329"/>
                <a:gd name="connsiteX1" fmla="*/ 1886351 w 1886351"/>
                <a:gd name="connsiteY1" fmla="*/ 0 h 888329"/>
                <a:gd name="connsiteX2" fmla="*/ 1886351 w 1886351"/>
                <a:gd name="connsiteY2" fmla="*/ 888329 h 888329"/>
                <a:gd name="connsiteX3" fmla="*/ 427455 w 1886351"/>
                <a:gd name="connsiteY3" fmla="*/ 888329 h 888329"/>
                <a:gd name="connsiteX4" fmla="*/ 0 w 1886351"/>
                <a:gd name="connsiteY4" fmla="*/ 460874 h 888329"/>
                <a:gd name="connsiteX5" fmla="*/ 0 w 1886351"/>
                <a:gd name="connsiteY5" fmla="*/ 427455 h 888329"/>
                <a:gd name="connsiteX6" fmla="*/ 427455 w 1886351"/>
                <a:gd name="connsiteY6" fmla="*/ 0 h 88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6351" h="888329">
                  <a:moveTo>
                    <a:pt x="427455" y="0"/>
                  </a:moveTo>
                  <a:lnTo>
                    <a:pt x="1886351" y="0"/>
                  </a:lnTo>
                  <a:lnTo>
                    <a:pt x="1886351" y="888329"/>
                  </a:lnTo>
                  <a:lnTo>
                    <a:pt x="427455" y="888329"/>
                  </a:lnTo>
                  <a:cubicBezTo>
                    <a:pt x="191378" y="888329"/>
                    <a:pt x="0" y="696951"/>
                    <a:pt x="0" y="460874"/>
                  </a:cubicBezTo>
                  <a:lnTo>
                    <a:pt x="0" y="427455"/>
                  </a:lnTo>
                  <a:cubicBezTo>
                    <a:pt x="0" y="191378"/>
                    <a:pt x="191378" y="0"/>
                    <a:pt x="427455" y="0"/>
                  </a:cubicBezTo>
                  <a:close/>
                </a:path>
              </a:pathLst>
            </a:cu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 Placeholder 3"/>
            <p:cNvSpPr txBox="1">
              <a:spLocks/>
            </p:cNvSpPr>
            <p:nvPr/>
          </p:nvSpPr>
          <p:spPr>
            <a:xfrm>
              <a:off x="4453063" y="7088054"/>
              <a:ext cx="1497355" cy="6128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kern="0" dirty="0" smtClean="0">
                  <a:solidFill>
                    <a:schemeClr val="bg1"/>
                  </a:solidFill>
                </a:rPr>
                <a:t>Stay Off! </a:t>
              </a:r>
              <a:br>
                <a:rPr lang="en-US" b="1" kern="0" dirty="0" smtClean="0">
                  <a:solidFill>
                    <a:schemeClr val="bg1"/>
                  </a:solidFill>
                </a:rPr>
              </a:br>
              <a:r>
                <a:rPr lang="en-US" b="1" kern="0" dirty="0" smtClean="0">
                  <a:solidFill>
                    <a:schemeClr val="bg1"/>
                  </a:solidFill>
                </a:rPr>
                <a:t>Stay Away! </a:t>
              </a:r>
              <a:br>
                <a:rPr lang="en-US" b="1" kern="0" dirty="0" smtClean="0">
                  <a:solidFill>
                    <a:schemeClr val="bg1"/>
                  </a:solidFill>
                </a:rPr>
              </a:br>
              <a:r>
                <a:rPr lang="en-US" b="1" kern="0" dirty="0" smtClean="0">
                  <a:solidFill>
                    <a:schemeClr val="bg1"/>
                  </a:solidFill>
                </a:rPr>
                <a:t>Stay Alive!</a:t>
              </a:r>
              <a:r>
                <a:rPr lang="en-US" b="1" kern="0" baseline="30000" dirty="0" smtClean="0">
                  <a:solidFill>
                    <a:schemeClr val="bg1"/>
                  </a:solidFill>
                </a:rPr>
                <a:t>®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463867" y="915988"/>
            <a:ext cx="0" cy="5370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71442" y="3093300"/>
            <a:ext cx="23031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471442" y="4673127"/>
            <a:ext cx="230319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655993" y="919162"/>
            <a:ext cx="126216" cy="536561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180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3029" y="1333292"/>
            <a:ext cx="9060451" cy="4494745"/>
            <a:chOff x="103029" y="1611086"/>
            <a:chExt cx="9060451" cy="4494745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9" y="1611086"/>
              <a:ext cx="4698468" cy="449474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24" t="846" b="-1"/>
            <a:stretch/>
          </p:blipFill>
          <p:spPr bwMode="auto">
            <a:xfrm>
              <a:off x="4622240" y="1611087"/>
              <a:ext cx="4541240" cy="449474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03030" y="1333292"/>
            <a:ext cx="9060450" cy="4494745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kern="0" dirty="0"/>
              <a:t>Where Do You Cross the Tracks?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2229" y="4314438"/>
            <a:ext cx="4229100" cy="769285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Pedestrians should cross tracks at a designated crossing, either where cars cross, or at a pedestrian overpass or underpass. </a:t>
            </a:r>
          </a:p>
        </p:txBody>
      </p:sp>
      <p:sp>
        <p:nvSpPr>
          <p:cNvPr id="18" name="Freeform 5"/>
          <p:cNvSpPr>
            <a:spLocks noEditPoints="1"/>
          </p:cNvSpPr>
          <p:nvPr/>
        </p:nvSpPr>
        <p:spPr bwMode="auto">
          <a:xfrm flipH="1">
            <a:off x="6079840" y="2222331"/>
            <a:ext cx="1484644" cy="1877818"/>
          </a:xfrm>
          <a:custGeom>
            <a:avLst/>
            <a:gdLst>
              <a:gd name="T0" fmla="*/ 900 w 1025"/>
              <a:gd name="T1" fmla="*/ 596 h 1297"/>
              <a:gd name="T2" fmla="*/ 863 w 1025"/>
              <a:gd name="T3" fmla="*/ 620 h 1297"/>
              <a:gd name="T4" fmla="*/ 847 w 1025"/>
              <a:gd name="T5" fmla="*/ 617 h 1297"/>
              <a:gd name="T6" fmla="*/ 651 w 1025"/>
              <a:gd name="T7" fmla="*/ 536 h 1297"/>
              <a:gd name="T8" fmla="*/ 632 w 1025"/>
              <a:gd name="T9" fmla="*/ 461 h 1297"/>
              <a:gd name="T10" fmla="*/ 592 w 1025"/>
              <a:gd name="T11" fmla="*/ 627 h 1297"/>
              <a:gd name="T12" fmla="*/ 590 w 1025"/>
              <a:gd name="T13" fmla="*/ 634 h 1297"/>
              <a:gd name="T14" fmla="*/ 751 w 1025"/>
              <a:gd name="T15" fmla="*/ 817 h 1297"/>
              <a:gd name="T16" fmla="*/ 823 w 1025"/>
              <a:gd name="T17" fmla="*/ 1096 h 1297"/>
              <a:gd name="T18" fmla="*/ 780 w 1025"/>
              <a:gd name="T19" fmla="*/ 1169 h 1297"/>
              <a:gd name="T20" fmla="*/ 765 w 1025"/>
              <a:gd name="T21" fmla="*/ 1171 h 1297"/>
              <a:gd name="T22" fmla="*/ 707 w 1025"/>
              <a:gd name="T23" fmla="*/ 1126 h 1297"/>
              <a:gd name="T24" fmla="*/ 642 w 1025"/>
              <a:gd name="T25" fmla="*/ 874 h 1297"/>
              <a:gd name="T26" fmla="*/ 507 w 1025"/>
              <a:gd name="T27" fmla="*/ 720 h 1297"/>
              <a:gd name="T28" fmla="*/ 468 w 1025"/>
              <a:gd name="T29" fmla="*/ 894 h 1297"/>
              <a:gd name="T30" fmla="*/ 320 w 1025"/>
              <a:gd name="T31" fmla="*/ 1127 h 1297"/>
              <a:gd name="T32" fmla="*/ 270 w 1025"/>
              <a:gd name="T33" fmla="*/ 1154 h 1297"/>
              <a:gd name="T34" fmla="*/ 237 w 1025"/>
              <a:gd name="T35" fmla="*/ 1145 h 1297"/>
              <a:gd name="T36" fmla="*/ 219 w 1025"/>
              <a:gd name="T37" fmla="*/ 1062 h 1297"/>
              <a:gd name="T38" fmla="*/ 355 w 1025"/>
              <a:gd name="T39" fmla="*/ 848 h 1297"/>
              <a:gd name="T40" fmla="*/ 459 w 1025"/>
              <a:gd name="T41" fmla="*/ 381 h 1297"/>
              <a:gd name="T42" fmla="*/ 391 w 1025"/>
              <a:gd name="T43" fmla="*/ 436 h 1297"/>
              <a:gd name="T44" fmla="*/ 343 w 1025"/>
              <a:gd name="T45" fmla="*/ 636 h 1297"/>
              <a:gd name="T46" fmla="*/ 304 w 1025"/>
              <a:gd name="T47" fmla="*/ 667 h 1297"/>
              <a:gd name="T48" fmla="*/ 295 w 1025"/>
              <a:gd name="T49" fmla="*/ 666 h 1297"/>
              <a:gd name="T50" fmla="*/ 266 w 1025"/>
              <a:gd name="T51" fmla="*/ 618 h 1297"/>
              <a:gd name="T52" fmla="*/ 320 w 1025"/>
              <a:gd name="T53" fmla="*/ 390 h 1297"/>
              <a:gd name="T54" fmla="*/ 515 w 1025"/>
              <a:gd name="T55" fmla="*/ 233 h 1297"/>
              <a:gd name="T56" fmla="*/ 525 w 1025"/>
              <a:gd name="T57" fmla="*/ 227 h 1297"/>
              <a:gd name="T58" fmla="*/ 600 w 1025"/>
              <a:gd name="T59" fmla="*/ 212 h 1297"/>
              <a:gd name="T60" fmla="*/ 654 w 1025"/>
              <a:gd name="T61" fmla="*/ 249 h 1297"/>
              <a:gd name="T62" fmla="*/ 668 w 1025"/>
              <a:gd name="T63" fmla="*/ 271 h 1297"/>
              <a:gd name="T64" fmla="*/ 719 w 1025"/>
              <a:gd name="T65" fmla="*/ 478 h 1297"/>
              <a:gd name="T66" fmla="*/ 878 w 1025"/>
              <a:gd name="T67" fmla="*/ 543 h 1297"/>
              <a:gd name="T68" fmla="*/ 900 w 1025"/>
              <a:gd name="T69" fmla="*/ 596 h 1297"/>
              <a:gd name="T70" fmla="*/ 601 w 1025"/>
              <a:gd name="T71" fmla="*/ 191 h 1297"/>
              <a:gd name="T72" fmla="*/ 696 w 1025"/>
              <a:gd name="T73" fmla="*/ 95 h 1297"/>
              <a:gd name="T74" fmla="*/ 601 w 1025"/>
              <a:gd name="T75" fmla="*/ 0 h 1297"/>
              <a:gd name="T76" fmla="*/ 505 w 1025"/>
              <a:gd name="T77" fmla="*/ 95 h 1297"/>
              <a:gd name="T78" fmla="*/ 601 w 1025"/>
              <a:gd name="T79" fmla="*/ 191 h 1297"/>
              <a:gd name="T80" fmla="*/ 922 w 1025"/>
              <a:gd name="T81" fmla="*/ 1192 h 1297"/>
              <a:gd name="T82" fmla="*/ 762 w 1025"/>
              <a:gd name="T83" fmla="*/ 1192 h 1297"/>
              <a:gd name="T84" fmla="*/ 820 w 1025"/>
              <a:gd name="T85" fmla="*/ 1297 h 1297"/>
              <a:gd name="T86" fmla="*/ 1025 w 1025"/>
              <a:gd name="T87" fmla="*/ 1297 h 1297"/>
              <a:gd name="T88" fmla="*/ 922 w 1025"/>
              <a:gd name="T89" fmla="*/ 1192 h 1297"/>
              <a:gd name="T90" fmla="*/ 602 w 1025"/>
              <a:gd name="T91" fmla="*/ 1192 h 1297"/>
              <a:gd name="T92" fmla="*/ 442 w 1025"/>
              <a:gd name="T93" fmla="*/ 1192 h 1297"/>
              <a:gd name="T94" fmla="*/ 410 w 1025"/>
              <a:gd name="T95" fmla="*/ 1297 h 1297"/>
              <a:gd name="T96" fmla="*/ 615 w 1025"/>
              <a:gd name="T97" fmla="*/ 1297 h 1297"/>
              <a:gd name="T98" fmla="*/ 602 w 1025"/>
              <a:gd name="T99" fmla="*/ 1192 h 1297"/>
              <a:gd name="T100" fmla="*/ 282 w 1025"/>
              <a:gd name="T101" fmla="*/ 1192 h 1297"/>
              <a:gd name="T102" fmla="*/ 122 w 1025"/>
              <a:gd name="T103" fmla="*/ 1192 h 1297"/>
              <a:gd name="T104" fmla="*/ 0 w 1025"/>
              <a:gd name="T105" fmla="*/ 1297 h 1297"/>
              <a:gd name="T106" fmla="*/ 205 w 1025"/>
              <a:gd name="T107" fmla="*/ 1297 h 1297"/>
              <a:gd name="T108" fmla="*/ 282 w 1025"/>
              <a:gd name="T109" fmla="*/ 119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25" h="1297">
                <a:moveTo>
                  <a:pt x="900" y="596"/>
                </a:moveTo>
                <a:cubicBezTo>
                  <a:pt x="893" y="611"/>
                  <a:pt x="878" y="620"/>
                  <a:pt x="863" y="620"/>
                </a:cubicBezTo>
                <a:cubicBezTo>
                  <a:pt x="858" y="620"/>
                  <a:pt x="852" y="619"/>
                  <a:pt x="847" y="617"/>
                </a:cubicBezTo>
                <a:cubicBezTo>
                  <a:pt x="651" y="536"/>
                  <a:pt x="651" y="536"/>
                  <a:pt x="651" y="536"/>
                </a:cubicBezTo>
                <a:cubicBezTo>
                  <a:pt x="632" y="461"/>
                  <a:pt x="632" y="461"/>
                  <a:pt x="632" y="461"/>
                </a:cubicBezTo>
                <a:cubicBezTo>
                  <a:pt x="592" y="627"/>
                  <a:pt x="592" y="627"/>
                  <a:pt x="592" y="627"/>
                </a:cubicBezTo>
                <a:cubicBezTo>
                  <a:pt x="592" y="629"/>
                  <a:pt x="591" y="631"/>
                  <a:pt x="590" y="634"/>
                </a:cubicBezTo>
                <a:cubicBezTo>
                  <a:pt x="751" y="817"/>
                  <a:pt x="751" y="817"/>
                  <a:pt x="751" y="817"/>
                </a:cubicBezTo>
                <a:cubicBezTo>
                  <a:pt x="823" y="1096"/>
                  <a:pt x="823" y="1096"/>
                  <a:pt x="823" y="1096"/>
                </a:cubicBezTo>
                <a:cubicBezTo>
                  <a:pt x="831" y="1128"/>
                  <a:pt x="812" y="1160"/>
                  <a:pt x="780" y="1169"/>
                </a:cubicBezTo>
                <a:cubicBezTo>
                  <a:pt x="775" y="1170"/>
                  <a:pt x="770" y="1171"/>
                  <a:pt x="765" y="1171"/>
                </a:cubicBezTo>
                <a:cubicBezTo>
                  <a:pt x="738" y="1171"/>
                  <a:pt x="714" y="1153"/>
                  <a:pt x="707" y="1126"/>
                </a:cubicBezTo>
                <a:cubicBezTo>
                  <a:pt x="642" y="874"/>
                  <a:pt x="642" y="874"/>
                  <a:pt x="642" y="874"/>
                </a:cubicBezTo>
                <a:cubicBezTo>
                  <a:pt x="507" y="720"/>
                  <a:pt x="507" y="720"/>
                  <a:pt x="507" y="720"/>
                </a:cubicBezTo>
                <a:cubicBezTo>
                  <a:pt x="468" y="894"/>
                  <a:pt x="468" y="894"/>
                  <a:pt x="468" y="894"/>
                </a:cubicBezTo>
                <a:cubicBezTo>
                  <a:pt x="320" y="1127"/>
                  <a:pt x="320" y="1127"/>
                  <a:pt x="320" y="1127"/>
                </a:cubicBezTo>
                <a:cubicBezTo>
                  <a:pt x="309" y="1145"/>
                  <a:pt x="289" y="1154"/>
                  <a:pt x="270" y="1154"/>
                </a:cubicBezTo>
                <a:cubicBezTo>
                  <a:pt x="259" y="1154"/>
                  <a:pt x="247" y="1151"/>
                  <a:pt x="237" y="1145"/>
                </a:cubicBezTo>
                <a:cubicBezTo>
                  <a:pt x="209" y="1127"/>
                  <a:pt x="201" y="1090"/>
                  <a:pt x="219" y="1062"/>
                </a:cubicBezTo>
                <a:cubicBezTo>
                  <a:pt x="355" y="848"/>
                  <a:pt x="355" y="848"/>
                  <a:pt x="355" y="848"/>
                </a:cubicBezTo>
                <a:cubicBezTo>
                  <a:pt x="459" y="381"/>
                  <a:pt x="459" y="381"/>
                  <a:pt x="459" y="381"/>
                </a:cubicBezTo>
                <a:cubicBezTo>
                  <a:pt x="391" y="436"/>
                  <a:pt x="391" y="436"/>
                  <a:pt x="391" y="436"/>
                </a:cubicBezTo>
                <a:cubicBezTo>
                  <a:pt x="343" y="636"/>
                  <a:pt x="343" y="636"/>
                  <a:pt x="343" y="636"/>
                </a:cubicBezTo>
                <a:cubicBezTo>
                  <a:pt x="339" y="655"/>
                  <a:pt x="323" y="667"/>
                  <a:pt x="304" y="667"/>
                </a:cubicBezTo>
                <a:cubicBezTo>
                  <a:pt x="301" y="667"/>
                  <a:pt x="298" y="667"/>
                  <a:pt x="295" y="666"/>
                </a:cubicBezTo>
                <a:cubicBezTo>
                  <a:pt x="274" y="661"/>
                  <a:pt x="260" y="639"/>
                  <a:pt x="266" y="618"/>
                </a:cubicBezTo>
                <a:cubicBezTo>
                  <a:pt x="320" y="390"/>
                  <a:pt x="320" y="390"/>
                  <a:pt x="320" y="390"/>
                </a:cubicBezTo>
                <a:cubicBezTo>
                  <a:pt x="515" y="233"/>
                  <a:pt x="515" y="233"/>
                  <a:pt x="515" y="233"/>
                </a:cubicBezTo>
                <a:cubicBezTo>
                  <a:pt x="518" y="230"/>
                  <a:pt x="521" y="228"/>
                  <a:pt x="525" y="227"/>
                </a:cubicBezTo>
                <a:cubicBezTo>
                  <a:pt x="546" y="211"/>
                  <a:pt x="573" y="205"/>
                  <a:pt x="600" y="212"/>
                </a:cubicBezTo>
                <a:cubicBezTo>
                  <a:pt x="623" y="217"/>
                  <a:pt x="641" y="231"/>
                  <a:pt x="654" y="249"/>
                </a:cubicBezTo>
                <a:cubicBezTo>
                  <a:pt x="660" y="254"/>
                  <a:pt x="665" y="262"/>
                  <a:pt x="668" y="271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878" y="543"/>
                  <a:pt x="878" y="543"/>
                  <a:pt x="878" y="543"/>
                </a:cubicBezTo>
                <a:cubicBezTo>
                  <a:pt x="898" y="552"/>
                  <a:pt x="908" y="575"/>
                  <a:pt x="900" y="596"/>
                </a:cubicBezTo>
                <a:close/>
                <a:moveTo>
                  <a:pt x="601" y="191"/>
                </a:moveTo>
                <a:cubicBezTo>
                  <a:pt x="653" y="191"/>
                  <a:pt x="696" y="148"/>
                  <a:pt x="696" y="95"/>
                </a:cubicBezTo>
                <a:cubicBezTo>
                  <a:pt x="696" y="43"/>
                  <a:pt x="653" y="0"/>
                  <a:pt x="601" y="0"/>
                </a:cubicBezTo>
                <a:cubicBezTo>
                  <a:pt x="548" y="0"/>
                  <a:pt x="505" y="43"/>
                  <a:pt x="505" y="95"/>
                </a:cubicBezTo>
                <a:cubicBezTo>
                  <a:pt x="505" y="148"/>
                  <a:pt x="548" y="191"/>
                  <a:pt x="601" y="191"/>
                </a:cubicBezTo>
                <a:close/>
                <a:moveTo>
                  <a:pt x="922" y="1192"/>
                </a:moveTo>
                <a:cubicBezTo>
                  <a:pt x="762" y="1192"/>
                  <a:pt x="762" y="1192"/>
                  <a:pt x="762" y="1192"/>
                </a:cubicBezTo>
                <a:cubicBezTo>
                  <a:pt x="820" y="1297"/>
                  <a:pt x="820" y="1297"/>
                  <a:pt x="820" y="1297"/>
                </a:cubicBezTo>
                <a:cubicBezTo>
                  <a:pt x="1025" y="1297"/>
                  <a:pt x="1025" y="1297"/>
                  <a:pt x="1025" y="1297"/>
                </a:cubicBezTo>
                <a:lnTo>
                  <a:pt x="922" y="1192"/>
                </a:lnTo>
                <a:close/>
                <a:moveTo>
                  <a:pt x="602" y="1192"/>
                </a:moveTo>
                <a:cubicBezTo>
                  <a:pt x="442" y="1192"/>
                  <a:pt x="442" y="1192"/>
                  <a:pt x="442" y="1192"/>
                </a:cubicBezTo>
                <a:cubicBezTo>
                  <a:pt x="410" y="1297"/>
                  <a:pt x="410" y="1297"/>
                  <a:pt x="410" y="1297"/>
                </a:cubicBezTo>
                <a:cubicBezTo>
                  <a:pt x="615" y="1297"/>
                  <a:pt x="615" y="1297"/>
                  <a:pt x="615" y="1297"/>
                </a:cubicBezTo>
                <a:lnTo>
                  <a:pt x="602" y="1192"/>
                </a:lnTo>
                <a:close/>
                <a:moveTo>
                  <a:pt x="282" y="1192"/>
                </a:moveTo>
                <a:cubicBezTo>
                  <a:pt x="122" y="1192"/>
                  <a:pt x="122" y="1192"/>
                  <a:pt x="122" y="1192"/>
                </a:cubicBezTo>
                <a:cubicBezTo>
                  <a:pt x="0" y="1297"/>
                  <a:pt x="0" y="1297"/>
                  <a:pt x="0" y="1297"/>
                </a:cubicBezTo>
                <a:cubicBezTo>
                  <a:pt x="205" y="1297"/>
                  <a:pt x="205" y="1297"/>
                  <a:pt x="205" y="1297"/>
                </a:cubicBezTo>
                <a:lnTo>
                  <a:pt x="282" y="1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4773017" y="4314438"/>
            <a:ext cx="4109431" cy="67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Use designated sidewalks when available.</a:t>
            </a:r>
          </a:p>
        </p:txBody>
      </p:sp>
      <p:grpSp>
        <p:nvGrpSpPr>
          <p:cNvPr id="23" name="Group 8"/>
          <p:cNvGrpSpPr>
            <a:grpSpLocks noChangeAspect="1"/>
          </p:cNvGrpSpPr>
          <p:nvPr/>
        </p:nvGrpSpPr>
        <p:grpSpPr bwMode="auto">
          <a:xfrm>
            <a:off x="1479620" y="2221621"/>
            <a:ext cx="1505774" cy="1877818"/>
            <a:chOff x="1669" y="665"/>
            <a:chExt cx="2396" cy="29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1669" y="1150"/>
              <a:ext cx="1675" cy="2247"/>
            </a:xfrm>
            <a:custGeom>
              <a:avLst/>
              <a:gdLst>
                <a:gd name="T0" fmla="*/ 699 w 707"/>
                <a:gd name="T1" fmla="*/ 391 h 949"/>
                <a:gd name="T2" fmla="*/ 662 w 707"/>
                <a:gd name="T3" fmla="*/ 415 h 949"/>
                <a:gd name="T4" fmla="*/ 646 w 707"/>
                <a:gd name="T5" fmla="*/ 412 h 949"/>
                <a:gd name="T6" fmla="*/ 450 w 707"/>
                <a:gd name="T7" fmla="*/ 331 h 949"/>
                <a:gd name="T8" fmla="*/ 431 w 707"/>
                <a:gd name="T9" fmla="*/ 256 h 949"/>
                <a:gd name="T10" fmla="*/ 391 w 707"/>
                <a:gd name="T11" fmla="*/ 422 h 949"/>
                <a:gd name="T12" fmla="*/ 389 w 707"/>
                <a:gd name="T13" fmla="*/ 429 h 949"/>
                <a:gd name="T14" fmla="*/ 542 w 707"/>
                <a:gd name="T15" fmla="*/ 508 h 949"/>
                <a:gd name="T16" fmla="*/ 591 w 707"/>
                <a:gd name="T17" fmla="*/ 707 h 949"/>
                <a:gd name="T18" fmla="*/ 548 w 707"/>
                <a:gd name="T19" fmla="*/ 780 h 949"/>
                <a:gd name="T20" fmla="*/ 533 w 707"/>
                <a:gd name="T21" fmla="*/ 782 h 949"/>
                <a:gd name="T22" fmla="*/ 475 w 707"/>
                <a:gd name="T23" fmla="*/ 737 h 949"/>
                <a:gd name="T24" fmla="*/ 433 w 707"/>
                <a:gd name="T25" fmla="*/ 565 h 949"/>
                <a:gd name="T26" fmla="*/ 306 w 707"/>
                <a:gd name="T27" fmla="*/ 515 h 949"/>
                <a:gd name="T28" fmla="*/ 267 w 707"/>
                <a:gd name="T29" fmla="*/ 689 h 949"/>
                <a:gd name="T30" fmla="*/ 119 w 707"/>
                <a:gd name="T31" fmla="*/ 922 h 949"/>
                <a:gd name="T32" fmla="*/ 69 w 707"/>
                <a:gd name="T33" fmla="*/ 949 h 949"/>
                <a:gd name="T34" fmla="*/ 36 w 707"/>
                <a:gd name="T35" fmla="*/ 940 h 949"/>
                <a:gd name="T36" fmla="*/ 18 w 707"/>
                <a:gd name="T37" fmla="*/ 857 h 949"/>
                <a:gd name="T38" fmla="*/ 154 w 707"/>
                <a:gd name="T39" fmla="*/ 643 h 949"/>
                <a:gd name="T40" fmla="*/ 258 w 707"/>
                <a:gd name="T41" fmla="*/ 176 h 949"/>
                <a:gd name="T42" fmla="*/ 190 w 707"/>
                <a:gd name="T43" fmla="*/ 231 h 949"/>
                <a:gd name="T44" fmla="*/ 142 w 707"/>
                <a:gd name="T45" fmla="*/ 431 h 949"/>
                <a:gd name="T46" fmla="*/ 104 w 707"/>
                <a:gd name="T47" fmla="*/ 462 h 949"/>
                <a:gd name="T48" fmla="*/ 94 w 707"/>
                <a:gd name="T49" fmla="*/ 461 h 949"/>
                <a:gd name="T50" fmla="*/ 65 w 707"/>
                <a:gd name="T51" fmla="*/ 413 h 949"/>
                <a:gd name="T52" fmla="*/ 119 w 707"/>
                <a:gd name="T53" fmla="*/ 185 h 949"/>
                <a:gd name="T54" fmla="*/ 314 w 707"/>
                <a:gd name="T55" fmla="*/ 28 h 949"/>
                <a:gd name="T56" fmla="*/ 324 w 707"/>
                <a:gd name="T57" fmla="*/ 22 h 949"/>
                <a:gd name="T58" fmla="*/ 399 w 707"/>
                <a:gd name="T59" fmla="*/ 7 h 949"/>
                <a:gd name="T60" fmla="*/ 453 w 707"/>
                <a:gd name="T61" fmla="*/ 44 h 949"/>
                <a:gd name="T62" fmla="*/ 467 w 707"/>
                <a:gd name="T63" fmla="*/ 66 h 949"/>
                <a:gd name="T64" fmla="*/ 518 w 707"/>
                <a:gd name="T65" fmla="*/ 273 h 949"/>
                <a:gd name="T66" fmla="*/ 677 w 707"/>
                <a:gd name="T67" fmla="*/ 338 h 949"/>
                <a:gd name="T68" fmla="*/ 699 w 707"/>
                <a:gd name="T69" fmla="*/ 39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7" h="949">
                  <a:moveTo>
                    <a:pt x="699" y="391"/>
                  </a:moveTo>
                  <a:cubicBezTo>
                    <a:pt x="692" y="406"/>
                    <a:pt x="677" y="415"/>
                    <a:pt x="662" y="415"/>
                  </a:cubicBezTo>
                  <a:cubicBezTo>
                    <a:pt x="657" y="415"/>
                    <a:pt x="651" y="414"/>
                    <a:pt x="646" y="412"/>
                  </a:cubicBezTo>
                  <a:cubicBezTo>
                    <a:pt x="450" y="331"/>
                    <a:pt x="450" y="331"/>
                    <a:pt x="450" y="331"/>
                  </a:cubicBezTo>
                  <a:cubicBezTo>
                    <a:pt x="431" y="256"/>
                    <a:pt x="431" y="256"/>
                    <a:pt x="431" y="256"/>
                  </a:cubicBezTo>
                  <a:cubicBezTo>
                    <a:pt x="391" y="422"/>
                    <a:pt x="391" y="422"/>
                    <a:pt x="391" y="422"/>
                  </a:cubicBezTo>
                  <a:cubicBezTo>
                    <a:pt x="391" y="424"/>
                    <a:pt x="390" y="426"/>
                    <a:pt x="389" y="429"/>
                  </a:cubicBezTo>
                  <a:cubicBezTo>
                    <a:pt x="542" y="508"/>
                    <a:pt x="542" y="508"/>
                    <a:pt x="542" y="508"/>
                  </a:cubicBezTo>
                  <a:cubicBezTo>
                    <a:pt x="591" y="707"/>
                    <a:pt x="591" y="707"/>
                    <a:pt x="591" y="707"/>
                  </a:cubicBezTo>
                  <a:cubicBezTo>
                    <a:pt x="599" y="739"/>
                    <a:pt x="580" y="771"/>
                    <a:pt x="548" y="780"/>
                  </a:cubicBezTo>
                  <a:cubicBezTo>
                    <a:pt x="543" y="781"/>
                    <a:pt x="538" y="782"/>
                    <a:pt x="533" y="782"/>
                  </a:cubicBezTo>
                  <a:cubicBezTo>
                    <a:pt x="506" y="782"/>
                    <a:pt x="482" y="764"/>
                    <a:pt x="475" y="737"/>
                  </a:cubicBezTo>
                  <a:cubicBezTo>
                    <a:pt x="433" y="565"/>
                    <a:pt x="433" y="565"/>
                    <a:pt x="433" y="565"/>
                  </a:cubicBezTo>
                  <a:cubicBezTo>
                    <a:pt x="306" y="515"/>
                    <a:pt x="306" y="515"/>
                    <a:pt x="306" y="515"/>
                  </a:cubicBezTo>
                  <a:cubicBezTo>
                    <a:pt x="267" y="689"/>
                    <a:pt x="267" y="689"/>
                    <a:pt x="267" y="689"/>
                  </a:cubicBezTo>
                  <a:cubicBezTo>
                    <a:pt x="119" y="922"/>
                    <a:pt x="119" y="922"/>
                    <a:pt x="119" y="922"/>
                  </a:cubicBezTo>
                  <a:cubicBezTo>
                    <a:pt x="108" y="940"/>
                    <a:pt x="88" y="949"/>
                    <a:pt x="69" y="949"/>
                  </a:cubicBezTo>
                  <a:cubicBezTo>
                    <a:pt x="58" y="949"/>
                    <a:pt x="46" y="946"/>
                    <a:pt x="36" y="940"/>
                  </a:cubicBezTo>
                  <a:cubicBezTo>
                    <a:pt x="9" y="922"/>
                    <a:pt x="0" y="885"/>
                    <a:pt x="18" y="857"/>
                  </a:cubicBezTo>
                  <a:cubicBezTo>
                    <a:pt x="154" y="643"/>
                    <a:pt x="154" y="643"/>
                    <a:pt x="154" y="643"/>
                  </a:cubicBezTo>
                  <a:cubicBezTo>
                    <a:pt x="258" y="176"/>
                    <a:pt x="258" y="176"/>
                    <a:pt x="258" y="176"/>
                  </a:cubicBezTo>
                  <a:cubicBezTo>
                    <a:pt x="190" y="231"/>
                    <a:pt x="190" y="231"/>
                    <a:pt x="190" y="231"/>
                  </a:cubicBezTo>
                  <a:cubicBezTo>
                    <a:pt x="142" y="431"/>
                    <a:pt x="142" y="431"/>
                    <a:pt x="142" y="431"/>
                  </a:cubicBezTo>
                  <a:cubicBezTo>
                    <a:pt x="138" y="450"/>
                    <a:pt x="122" y="462"/>
                    <a:pt x="104" y="462"/>
                  </a:cubicBezTo>
                  <a:cubicBezTo>
                    <a:pt x="100" y="462"/>
                    <a:pt x="97" y="462"/>
                    <a:pt x="94" y="461"/>
                  </a:cubicBezTo>
                  <a:cubicBezTo>
                    <a:pt x="73" y="456"/>
                    <a:pt x="59" y="434"/>
                    <a:pt x="65" y="41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17" y="25"/>
                    <a:pt x="320" y="23"/>
                    <a:pt x="324" y="22"/>
                  </a:cubicBezTo>
                  <a:cubicBezTo>
                    <a:pt x="345" y="6"/>
                    <a:pt x="372" y="0"/>
                    <a:pt x="399" y="7"/>
                  </a:cubicBezTo>
                  <a:cubicBezTo>
                    <a:pt x="422" y="12"/>
                    <a:pt x="441" y="26"/>
                    <a:pt x="453" y="44"/>
                  </a:cubicBezTo>
                  <a:cubicBezTo>
                    <a:pt x="459" y="49"/>
                    <a:pt x="464" y="57"/>
                    <a:pt x="467" y="66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677" y="338"/>
                    <a:pt x="677" y="338"/>
                    <a:pt x="677" y="338"/>
                  </a:cubicBezTo>
                  <a:cubicBezTo>
                    <a:pt x="697" y="347"/>
                    <a:pt x="707" y="370"/>
                    <a:pt x="699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0"/>
            <p:cNvSpPr>
              <a:spLocks noChangeArrowheads="1"/>
            </p:cNvSpPr>
            <p:nvPr/>
          </p:nvSpPr>
          <p:spPr bwMode="auto">
            <a:xfrm>
              <a:off x="2389" y="665"/>
              <a:ext cx="453" cy="4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2705" y="3039"/>
              <a:ext cx="689" cy="6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3375" y="2774"/>
              <a:ext cx="690" cy="8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2079" y="3300"/>
              <a:ext cx="690" cy="3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4622240" y="1333292"/>
            <a:ext cx="0" cy="44947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39584645" y="-16184218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0411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build="p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73" t="14830" r="20996" b="538"/>
          <a:stretch/>
        </p:blipFill>
        <p:spPr>
          <a:xfrm>
            <a:off x="101600" y="915988"/>
            <a:ext cx="5093855" cy="388741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63" b="9865"/>
          <a:stretch/>
        </p:blipFill>
        <p:spPr bwMode="auto">
          <a:xfrm>
            <a:off x="5225474" y="924790"/>
            <a:ext cx="3918526" cy="386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600" y="4775201"/>
            <a:ext cx="9042400" cy="15112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Objects and Trains </a:t>
            </a:r>
            <a:r>
              <a:rPr lang="en-US" kern="0" dirty="0" smtClean="0"/>
              <a:t>Do Not Mix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37058" y="5201095"/>
            <a:ext cx="3479799" cy="582526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Placing objects on the rails is </a:t>
            </a:r>
            <a:r>
              <a:rPr lang="en-US" sz="1600" b="1" dirty="0">
                <a:solidFill>
                  <a:schemeClr val="bg1"/>
                </a:solidFill>
              </a:rPr>
              <a:t>illegal</a:t>
            </a:r>
            <a:r>
              <a:rPr lang="en-US" sz="1600" dirty="0">
                <a:solidFill>
                  <a:schemeClr val="bg1"/>
                </a:solidFill>
              </a:rPr>
              <a:t> and </a:t>
            </a:r>
            <a:r>
              <a:rPr lang="en-US" sz="1600" b="1" dirty="0">
                <a:solidFill>
                  <a:schemeClr val="bg1"/>
                </a:solidFill>
              </a:rPr>
              <a:t>potentially </a:t>
            </a:r>
            <a:r>
              <a:rPr lang="en-US" sz="1600" b="1" dirty="0" smtClean="0">
                <a:solidFill>
                  <a:schemeClr val="bg1"/>
                </a:solidFill>
              </a:rPr>
              <a:t>deadly.</a:t>
            </a:r>
            <a:endParaRPr lang="en-US" sz="1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544455" y="5015449"/>
            <a:ext cx="3279795" cy="1037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Throwing objects at trains is against the law. Any object thrown at a moving train can </a:t>
            </a:r>
            <a:r>
              <a:rPr lang="en-US" sz="1600" b="1" dirty="0" smtClean="0">
                <a:solidFill>
                  <a:schemeClr val="bg1"/>
                </a:solidFill>
              </a:rPr>
              <a:t>bounce back </a:t>
            </a:r>
            <a:r>
              <a:rPr lang="en-US" sz="1600" dirty="0" smtClean="0">
                <a:solidFill>
                  <a:schemeClr val="bg1"/>
                </a:solidFill>
              </a:rPr>
              <a:t>with </a:t>
            </a:r>
            <a:r>
              <a:rPr lang="en-US" sz="1600" b="1" dirty="0" smtClean="0">
                <a:solidFill>
                  <a:schemeClr val="bg1"/>
                </a:solidFill>
              </a:rPr>
              <a:t>deadly force.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4554930" y="198377"/>
            <a:ext cx="126216" cy="903287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10800000" flipH="1" flipV="1">
            <a:off x="2425230" y="4432467"/>
            <a:ext cx="503456" cy="22007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5210464" y="915988"/>
            <a:ext cx="0" cy="5370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 rot="10800000" flipH="1" flipV="1">
            <a:off x="6985079" y="4432467"/>
            <a:ext cx="503456" cy="22007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0414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3464" y="918347"/>
            <a:ext cx="9040537" cy="3835399"/>
            <a:chOff x="2022034" y="1301341"/>
            <a:chExt cx="7121967" cy="302145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1749"/>
            <a:stretch/>
          </p:blipFill>
          <p:spPr bwMode="auto">
            <a:xfrm>
              <a:off x="4572001" y="1301341"/>
              <a:ext cx="4572000" cy="302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1311"/>
            <a:stretch/>
          </p:blipFill>
          <p:spPr>
            <a:xfrm>
              <a:off x="2022034" y="1301341"/>
              <a:ext cx="2549966" cy="302145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01600" y="4718339"/>
            <a:ext cx="9042400" cy="156816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/>
              <a:t>Tunnels, </a:t>
            </a:r>
            <a:r>
              <a:rPr lang="en-US" kern="0" dirty="0"/>
              <a:t>Bridges, and </a:t>
            </a:r>
            <a:r>
              <a:rPr lang="en-US" kern="0" dirty="0" smtClean="0"/>
              <a:t>Trestles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27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5030067"/>
            <a:ext cx="2927517" cy="9567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Railroad bridges, tunnels, and trestles are private property—</a:t>
            </a:r>
            <a:r>
              <a:rPr lang="en-US" sz="1600" b="1" dirty="0">
                <a:solidFill>
                  <a:schemeClr val="bg1"/>
                </a:solidFill>
              </a:rPr>
              <a:t>enter and you are </a:t>
            </a:r>
            <a:r>
              <a:rPr lang="en-US" sz="1600" b="1" dirty="0" smtClean="0">
                <a:solidFill>
                  <a:schemeClr val="bg1"/>
                </a:solidFill>
              </a:rPr>
              <a:t>trespassing.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3513255" y="5030067"/>
            <a:ext cx="5273607" cy="956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If you are trespassing on a bridge with a train approaching, you have two choices</a:t>
            </a:r>
            <a:r>
              <a:rPr lang="en-US" sz="1600" b="1" dirty="0" smtClean="0">
                <a:solidFill>
                  <a:schemeClr val="bg1"/>
                </a:solidFill>
              </a:rPr>
              <a:t>: jump or get hit. </a:t>
            </a:r>
            <a:r>
              <a:rPr lang="en-US" sz="1600" dirty="0" smtClean="0">
                <a:solidFill>
                  <a:schemeClr val="bg1"/>
                </a:solidFill>
              </a:rPr>
              <a:t>Tunnels, bridges, and trestles are only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designed for trains.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4554930" y="141227"/>
            <a:ext cx="126216" cy="903287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40359" y="903288"/>
            <a:ext cx="0" cy="5497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578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" y="915988"/>
            <a:ext cx="9042400" cy="39416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0800000" flipH="1" flipV="1">
            <a:off x="-537782" y="2775707"/>
            <a:ext cx="10219566" cy="176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101600" y="4856192"/>
            <a:ext cx="9042400" cy="143030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/>
              <a:t>Trains Can Move Without Warning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28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4756" y="5050643"/>
            <a:ext cx="2613999" cy="119167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Do not play on rail </a:t>
            </a:r>
            <a:r>
              <a:rPr lang="en-US" sz="1600" dirty="0">
                <a:solidFill>
                  <a:schemeClr val="bg1"/>
                </a:solidFill>
              </a:rPr>
              <a:t>cars. When the train starts to move, the rail cars often jerk with enough force to knock you </a:t>
            </a:r>
            <a:r>
              <a:rPr lang="en-US" sz="1600" dirty="0" smtClean="0">
                <a:solidFill>
                  <a:schemeClr val="bg1"/>
                </a:solidFill>
              </a:rPr>
              <a:t>off.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6191034" y="5050643"/>
            <a:ext cx="2404847" cy="1116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Don’t crawl under rail cars. Trains move without warning. You can lose an arm, a leg, or even </a:t>
            </a:r>
            <a:r>
              <a:rPr lang="en-US" sz="1600" dirty="0" smtClean="0">
                <a:solidFill>
                  <a:schemeClr val="bg1"/>
                </a:solidFill>
              </a:rPr>
              <a:t>worse.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3369577" y="5050643"/>
            <a:ext cx="2404847" cy="1191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Don’t stand too close to the tracks. Overhanging equipment can hit you causing serious injuries or </a:t>
            </a:r>
            <a:r>
              <a:rPr lang="en-US" sz="1600" dirty="0" smtClean="0">
                <a:solidFill>
                  <a:schemeClr val="bg1"/>
                </a:solidFill>
              </a:rPr>
              <a:t>death.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094442" y="4592751"/>
            <a:ext cx="2955116" cy="1911023"/>
            <a:chOff x="3325086" y="4592751"/>
            <a:chExt cx="2682587" cy="191102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3325086" y="4592751"/>
              <a:ext cx="0" cy="19110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007673" y="4592751"/>
              <a:ext cx="0" cy="19110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963827" y="1099533"/>
            <a:ext cx="7216346" cy="3627510"/>
            <a:chOff x="963827" y="1026963"/>
            <a:chExt cx="7216346" cy="3627510"/>
          </a:xfrm>
        </p:grpSpPr>
        <p:sp>
          <p:nvSpPr>
            <p:cNvPr id="37" name="Oval 24"/>
            <p:cNvSpPr>
              <a:spLocks noChangeArrowheads="1"/>
            </p:cNvSpPr>
            <p:nvPr/>
          </p:nvSpPr>
          <p:spPr bwMode="gray">
            <a:xfrm>
              <a:off x="5900577" y="3948010"/>
              <a:ext cx="1960628" cy="21325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24"/>
            <p:cNvSpPr>
              <a:spLocks noChangeArrowheads="1"/>
            </p:cNvSpPr>
            <p:nvPr/>
          </p:nvSpPr>
          <p:spPr bwMode="gray">
            <a:xfrm>
              <a:off x="2722160" y="4162462"/>
              <a:ext cx="3732402" cy="278419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gray">
            <a:xfrm>
              <a:off x="1171556" y="3948010"/>
              <a:ext cx="1960628" cy="21325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63827" y="1026963"/>
              <a:ext cx="7216346" cy="3627510"/>
              <a:chOff x="963827" y="1012449"/>
              <a:chExt cx="7216346" cy="3627510"/>
            </a:xfrm>
          </p:grpSpPr>
          <p:sp>
            <p:nvSpPr>
              <p:cNvPr id="31" name="Text Placeholder 3"/>
              <p:cNvSpPr txBox="1">
                <a:spLocks/>
              </p:cNvSpPr>
              <p:nvPr/>
            </p:nvSpPr>
            <p:spPr>
              <a:xfrm>
                <a:off x="1527386" y="4160324"/>
                <a:ext cx="1466073" cy="303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b="1" dirty="0" smtClean="0"/>
                  <a:t>Playing On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b="1" dirty="0"/>
              </a:p>
            </p:txBody>
          </p:sp>
          <p:sp>
            <p:nvSpPr>
              <p:cNvPr id="32" name="Text Placeholder 3"/>
              <p:cNvSpPr txBox="1">
                <a:spLocks/>
              </p:cNvSpPr>
              <p:nvPr/>
            </p:nvSpPr>
            <p:spPr>
              <a:xfrm>
                <a:off x="6322291" y="4161261"/>
                <a:ext cx="1117200" cy="303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b="1" dirty="0" smtClean="0"/>
                  <a:t>Under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b="1" dirty="0"/>
              </a:p>
            </p:txBody>
          </p:sp>
          <p:sp>
            <p:nvSpPr>
              <p:cNvPr id="33" name="Text Placeholder 3"/>
              <p:cNvSpPr txBox="1">
                <a:spLocks/>
              </p:cNvSpPr>
              <p:nvPr/>
            </p:nvSpPr>
            <p:spPr>
              <a:xfrm>
                <a:off x="3862055" y="4336536"/>
                <a:ext cx="1498374" cy="303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b="1" dirty="0" smtClean="0"/>
                  <a:t>Too Close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b="1" dirty="0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963827" y="1012449"/>
                <a:ext cx="7216346" cy="3300524"/>
                <a:chOff x="747159" y="1010553"/>
                <a:chExt cx="7649682" cy="3498718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5643915" y="1503232"/>
                  <a:ext cx="2752926" cy="2752926"/>
                  <a:chOff x="5850617" y="2843603"/>
                  <a:chExt cx="2357654" cy="2357654"/>
                </a:xfrm>
              </p:grpSpPr>
              <p:sp>
                <p:nvSpPr>
                  <p:cNvPr id="14" name="Oval 13"/>
                  <p:cNvSpPr/>
                  <p:nvPr/>
                </p:nvSpPr>
                <p:spPr>
                  <a:xfrm>
                    <a:off x="5913065" y="2906050"/>
                    <a:ext cx="2232758" cy="223275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6107501" y="3100488"/>
                    <a:ext cx="1843889" cy="184388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dash"/>
                    <a:miter lim="800000"/>
                    <a:headEnd type="none" w="med" len="med"/>
                    <a:tailEnd type="none" w="med" len="med"/>
                  </a:ln>
                  <a:effectLst>
                    <a:innerShdw blurRad="63500">
                      <a:prstClr val="black">
                        <a:alpha val="61000"/>
                      </a:prstClr>
                    </a:innerShdw>
                  </a:effec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indent="0" defTabSz="914400">
                      <a:buClrTx/>
                      <a:buFontTx/>
                      <a:buNone/>
                    </a:pPr>
                    <a:endParaRPr lang="en-US" dirty="0" err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Donut 15"/>
                  <p:cNvSpPr/>
                  <p:nvPr/>
                </p:nvSpPr>
                <p:spPr>
                  <a:xfrm>
                    <a:off x="5850617" y="2843603"/>
                    <a:ext cx="2357654" cy="2357654"/>
                  </a:xfrm>
                  <a:prstGeom prst="donut">
                    <a:avLst>
                      <a:gd name="adj" fmla="val 6731"/>
                    </a:avLst>
                  </a:prstGeom>
                  <a:gradFill flip="none"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46000">
                        <a:schemeClr val="tx2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9" name="Picture 28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l="20329" t="27034" r="24580" b="58"/>
                  <a:stretch/>
                </p:blipFill>
                <p:spPr bwMode="auto">
                  <a:xfrm>
                    <a:off x="6152776" y="3146707"/>
                    <a:ext cx="1752224" cy="1752224"/>
                  </a:xfrm>
                  <a:custGeom>
                    <a:avLst/>
                    <a:gdLst>
                      <a:gd name="connsiteX0" fmla="*/ 876112 w 1752224"/>
                      <a:gd name="connsiteY0" fmla="*/ 0 h 1752224"/>
                      <a:gd name="connsiteX1" fmla="*/ 1752224 w 1752224"/>
                      <a:gd name="connsiteY1" fmla="*/ 876112 h 1752224"/>
                      <a:gd name="connsiteX2" fmla="*/ 876112 w 1752224"/>
                      <a:gd name="connsiteY2" fmla="*/ 1752224 h 1752224"/>
                      <a:gd name="connsiteX3" fmla="*/ 0 w 1752224"/>
                      <a:gd name="connsiteY3" fmla="*/ 876112 h 1752224"/>
                      <a:gd name="connsiteX4" fmla="*/ 876112 w 1752224"/>
                      <a:gd name="connsiteY4" fmla="*/ 0 h 1752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2224" h="1752224">
                        <a:moveTo>
                          <a:pt x="876112" y="0"/>
                        </a:moveTo>
                        <a:cubicBezTo>
                          <a:pt x="1359975" y="0"/>
                          <a:pt x="1752224" y="392249"/>
                          <a:pt x="1752224" y="876112"/>
                        </a:cubicBezTo>
                        <a:cubicBezTo>
                          <a:pt x="1752224" y="1359975"/>
                          <a:pt x="1359975" y="1752224"/>
                          <a:pt x="876112" y="1752224"/>
                        </a:cubicBezTo>
                        <a:cubicBezTo>
                          <a:pt x="392249" y="1752224"/>
                          <a:pt x="0" y="1359975"/>
                          <a:pt x="0" y="876112"/>
                        </a:cubicBezTo>
                        <a:cubicBezTo>
                          <a:pt x="0" y="392249"/>
                          <a:pt x="392249" y="0"/>
                          <a:pt x="876112" y="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747159" y="1503232"/>
                  <a:ext cx="2752926" cy="2752926"/>
                  <a:chOff x="1079761" y="2597972"/>
                  <a:chExt cx="2357654" cy="2357654"/>
                </a:xfrm>
              </p:grpSpPr>
              <p:sp>
                <p:nvSpPr>
                  <p:cNvPr id="8" name="Oval 7"/>
                  <p:cNvSpPr/>
                  <p:nvPr/>
                </p:nvSpPr>
                <p:spPr>
                  <a:xfrm>
                    <a:off x="1142209" y="2660419"/>
                    <a:ext cx="2232758" cy="223275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1336645" y="2854857"/>
                    <a:ext cx="1843889" cy="184388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dash"/>
                    <a:miter lim="800000"/>
                    <a:headEnd type="none" w="med" len="med"/>
                    <a:tailEnd type="none" w="med" len="med"/>
                  </a:ln>
                  <a:effectLst>
                    <a:innerShdw blurRad="63500">
                      <a:prstClr val="black">
                        <a:alpha val="61000"/>
                      </a:prstClr>
                    </a:innerShdw>
                  </a:effec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indent="0" defTabSz="914400">
                      <a:buClrTx/>
                      <a:buFontTx/>
                      <a:buNone/>
                    </a:pPr>
                    <a:endParaRPr lang="en-US" dirty="0" err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Donut 9"/>
                  <p:cNvSpPr/>
                  <p:nvPr/>
                </p:nvSpPr>
                <p:spPr>
                  <a:xfrm>
                    <a:off x="1079761" y="2597972"/>
                    <a:ext cx="2357654" cy="2357654"/>
                  </a:xfrm>
                  <a:prstGeom prst="donut">
                    <a:avLst>
                      <a:gd name="adj" fmla="val 6731"/>
                    </a:avLst>
                  </a:prstGeom>
                  <a:gradFill flip="none" rotWithShape="1">
                    <a:gsLst>
                      <a:gs pos="0">
                        <a:schemeClr val="tx2">
                          <a:lumMod val="20000"/>
                          <a:lumOff val="80000"/>
                        </a:schemeClr>
                      </a:gs>
                      <a:gs pos="46000">
                        <a:schemeClr val="tx2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5" name="Picture 2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l="22810" t="9685" r="19415" b="12834"/>
                  <a:stretch/>
                </p:blipFill>
                <p:spPr bwMode="auto">
                  <a:xfrm>
                    <a:off x="1379877" y="2901076"/>
                    <a:ext cx="1752224" cy="1752224"/>
                  </a:xfrm>
                  <a:custGeom>
                    <a:avLst/>
                    <a:gdLst>
                      <a:gd name="connsiteX0" fmla="*/ 876112 w 1752224"/>
                      <a:gd name="connsiteY0" fmla="*/ 0 h 1752224"/>
                      <a:gd name="connsiteX1" fmla="*/ 1752224 w 1752224"/>
                      <a:gd name="connsiteY1" fmla="*/ 876112 h 1752224"/>
                      <a:gd name="connsiteX2" fmla="*/ 876112 w 1752224"/>
                      <a:gd name="connsiteY2" fmla="*/ 1752224 h 1752224"/>
                      <a:gd name="connsiteX3" fmla="*/ 0 w 1752224"/>
                      <a:gd name="connsiteY3" fmla="*/ 876112 h 1752224"/>
                      <a:gd name="connsiteX4" fmla="*/ 876112 w 1752224"/>
                      <a:gd name="connsiteY4" fmla="*/ 0 h 1752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2224" h="1752224">
                        <a:moveTo>
                          <a:pt x="876112" y="0"/>
                        </a:moveTo>
                        <a:cubicBezTo>
                          <a:pt x="1359975" y="0"/>
                          <a:pt x="1752224" y="392249"/>
                          <a:pt x="1752224" y="876112"/>
                        </a:cubicBezTo>
                        <a:cubicBezTo>
                          <a:pt x="1752224" y="1359975"/>
                          <a:pt x="1359975" y="1752224"/>
                          <a:pt x="876112" y="1752224"/>
                        </a:cubicBezTo>
                        <a:cubicBezTo>
                          <a:pt x="392249" y="1752224"/>
                          <a:pt x="0" y="1359975"/>
                          <a:pt x="0" y="876112"/>
                        </a:cubicBezTo>
                        <a:cubicBezTo>
                          <a:pt x="0" y="392249"/>
                          <a:pt x="392249" y="0"/>
                          <a:pt x="876112" y="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2876687" y="1010553"/>
                  <a:ext cx="3498718" cy="3498718"/>
                  <a:chOff x="2944224" y="1241851"/>
                  <a:chExt cx="3498718" cy="3498718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3036896" y="1334521"/>
                    <a:ext cx="3313374" cy="331337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3325435" y="1623064"/>
                    <a:ext cx="2736300" cy="273629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dash"/>
                    <a:miter lim="800000"/>
                    <a:headEnd type="none" w="med" len="med"/>
                    <a:tailEnd type="none" w="med" len="med"/>
                  </a:ln>
                  <a:effectLst>
                    <a:innerShdw blurRad="63500">
                      <a:prstClr val="black">
                        <a:alpha val="61000"/>
                      </a:prstClr>
                    </a:innerShdw>
                  </a:effec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indent="0" defTabSz="914400">
                      <a:buClrTx/>
                      <a:buFontTx/>
                      <a:buNone/>
                    </a:pPr>
                    <a:endParaRPr lang="en-US" dirty="0" err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Donut 12"/>
                  <p:cNvSpPr/>
                  <p:nvPr/>
                </p:nvSpPr>
                <p:spPr>
                  <a:xfrm>
                    <a:off x="2944224" y="1241851"/>
                    <a:ext cx="3498718" cy="3498718"/>
                  </a:xfrm>
                  <a:prstGeom prst="donut">
                    <a:avLst>
                      <a:gd name="adj" fmla="val 6731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7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27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l="18436" t="8001" r="18011" b="6016"/>
                  <a:stretch>
                    <a:fillRect/>
                  </a:stretch>
                </p:blipFill>
                <p:spPr bwMode="auto">
                  <a:xfrm>
                    <a:off x="3392623" y="1691652"/>
                    <a:ext cx="2600270" cy="2600270"/>
                  </a:xfrm>
                  <a:custGeom>
                    <a:avLst/>
                    <a:gdLst>
                      <a:gd name="connsiteX0" fmla="*/ 1300135 w 2600270"/>
                      <a:gd name="connsiteY0" fmla="*/ 0 h 2600270"/>
                      <a:gd name="connsiteX1" fmla="*/ 2600270 w 2600270"/>
                      <a:gd name="connsiteY1" fmla="*/ 1300135 h 2600270"/>
                      <a:gd name="connsiteX2" fmla="*/ 1300135 w 2600270"/>
                      <a:gd name="connsiteY2" fmla="*/ 2600270 h 2600270"/>
                      <a:gd name="connsiteX3" fmla="*/ 0 w 2600270"/>
                      <a:gd name="connsiteY3" fmla="*/ 1300135 h 2600270"/>
                      <a:gd name="connsiteX4" fmla="*/ 1300135 w 2600270"/>
                      <a:gd name="connsiteY4" fmla="*/ 0 h 260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0270" h="2600270">
                        <a:moveTo>
                          <a:pt x="1300135" y="0"/>
                        </a:moveTo>
                        <a:cubicBezTo>
                          <a:pt x="2018179" y="0"/>
                          <a:pt x="2600270" y="582091"/>
                          <a:pt x="2600270" y="1300135"/>
                        </a:cubicBezTo>
                        <a:cubicBezTo>
                          <a:pt x="2600270" y="2018179"/>
                          <a:pt x="2018179" y="2600270"/>
                          <a:pt x="1300135" y="2600270"/>
                        </a:cubicBezTo>
                        <a:cubicBezTo>
                          <a:pt x="582091" y="2600270"/>
                          <a:pt x="0" y="2018179"/>
                          <a:pt x="0" y="1300135"/>
                        </a:cubicBezTo>
                        <a:cubicBezTo>
                          <a:pt x="0" y="582091"/>
                          <a:pt x="582091" y="0"/>
                          <a:pt x="1300135" y="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</p:grpSp>
      <p:sp>
        <p:nvSpPr>
          <p:cNvPr id="4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-36017200" y="-269748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035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333" t="11489" r="-13333"/>
          <a:stretch/>
        </p:blipFill>
        <p:spPr bwMode="auto">
          <a:xfrm>
            <a:off x="4572000" y="914399"/>
            <a:ext cx="4572001" cy="361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2" t="2228" r="16299" b="2190"/>
          <a:stretch/>
        </p:blipFill>
        <p:spPr>
          <a:xfrm>
            <a:off x="6977417" y="912145"/>
            <a:ext cx="2166583" cy="2962236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782" y="3889248"/>
            <a:ext cx="4648218" cy="29687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693" y="912560"/>
            <a:ext cx="4476306" cy="595633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smtClean="0"/>
              <a:t>Do Not Walk on Tracks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4001" y="2966612"/>
            <a:ext cx="4187370" cy="3138914"/>
          </a:xfrm>
        </p:spPr>
        <p:txBody>
          <a:bodyPr/>
          <a:lstStyle/>
          <a:p>
            <a:pPr marL="228600" indent="-228600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Many </a:t>
            </a:r>
            <a:r>
              <a:rPr lang="en-US" sz="1600" dirty="0">
                <a:solidFill>
                  <a:schemeClr val="bg1"/>
                </a:solidFill>
              </a:rPr>
              <a:t>people believe they will always hear a train coming, but some trains are silent and difficult to </a:t>
            </a:r>
            <a:r>
              <a:rPr lang="en-US" sz="1600" dirty="0" smtClean="0">
                <a:solidFill>
                  <a:schemeClr val="bg1"/>
                </a:solidFill>
              </a:rPr>
              <a:t>hear.  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Engaging in conversation, s</a:t>
            </a:r>
            <a:r>
              <a:rPr lang="en-US" sz="1600" dirty="0" smtClean="0">
                <a:solidFill>
                  <a:schemeClr val="bg1"/>
                </a:solidFill>
              </a:rPr>
              <a:t>peaking </a:t>
            </a:r>
            <a:r>
              <a:rPr lang="en-US" sz="1600" dirty="0">
                <a:solidFill>
                  <a:schemeClr val="bg1"/>
                </a:solidFill>
              </a:rPr>
              <a:t>on a cell phone, and listening to music are all potentially deadly </a:t>
            </a:r>
            <a:r>
              <a:rPr lang="en-US" sz="1600" dirty="0" smtClean="0">
                <a:solidFill>
                  <a:schemeClr val="bg1"/>
                </a:solidFill>
              </a:rPr>
              <a:t>distractions.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Trains can </a:t>
            </a:r>
            <a:r>
              <a:rPr lang="en-US" sz="1600" dirty="0" smtClean="0">
                <a:solidFill>
                  <a:schemeClr val="bg1"/>
                </a:solidFill>
              </a:rPr>
              <a:t>run on </a:t>
            </a:r>
            <a:r>
              <a:rPr lang="en-US" sz="1600" dirty="0">
                <a:solidFill>
                  <a:schemeClr val="bg1"/>
                </a:solidFill>
              </a:rPr>
              <a:t>any track, at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any time, from either direction.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Walking, </a:t>
            </a:r>
            <a:r>
              <a:rPr lang="en-US" sz="1600" dirty="0" smtClean="0">
                <a:solidFill>
                  <a:schemeClr val="bg1"/>
                </a:solidFill>
              </a:rPr>
              <a:t>lying</a:t>
            </a:r>
            <a:r>
              <a:rPr lang="en-US" sz="1600" dirty="0">
                <a:solidFill>
                  <a:schemeClr val="bg1"/>
                </a:solidFill>
              </a:rPr>
              <a:t>, or sitting on the tracks can cause injuries and even death.</a:t>
            </a:r>
          </a:p>
          <a:p>
            <a:pPr marL="228600" indent="-228600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</a:rPr>
              <a:t>Tracks are for trains, not for </a:t>
            </a:r>
            <a:r>
              <a:rPr lang="en-US" sz="1600" b="1" dirty="0" smtClean="0">
                <a:solidFill>
                  <a:schemeClr val="bg1"/>
                </a:solidFill>
              </a:rPr>
              <a:t>people—Stay </a:t>
            </a:r>
            <a:r>
              <a:rPr lang="en-US" sz="1600" b="1" dirty="0">
                <a:solidFill>
                  <a:schemeClr val="bg1"/>
                </a:solidFill>
              </a:rPr>
              <a:t>O</a:t>
            </a:r>
            <a:r>
              <a:rPr lang="en-US" sz="1600" b="1" dirty="0" smtClean="0">
                <a:solidFill>
                  <a:schemeClr val="bg1"/>
                </a:solidFill>
              </a:rPr>
              <a:t>ff! Stay Away! Stay Alive!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>
            <a:stCxn id="12" idx="1"/>
          </p:cNvCxnSpPr>
          <p:nvPr/>
        </p:nvCxnSpPr>
        <p:spPr>
          <a:xfrm flipV="1">
            <a:off x="4572000" y="3885279"/>
            <a:ext cx="4572000" cy="1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72000" y="915988"/>
            <a:ext cx="126216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98042" y="1352658"/>
            <a:ext cx="3563731" cy="1175895"/>
            <a:chOff x="698042" y="1141805"/>
            <a:chExt cx="3563731" cy="1175895"/>
          </a:xfrm>
        </p:grpSpPr>
        <p:sp>
          <p:nvSpPr>
            <p:cNvPr id="18" name="Text Placeholder 3"/>
            <p:cNvSpPr txBox="1">
              <a:spLocks/>
            </p:cNvSpPr>
            <p:nvPr/>
          </p:nvSpPr>
          <p:spPr>
            <a:xfrm>
              <a:off x="1590688" y="1334200"/>
              <a:ext cx="2671085" cy="8362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 smtClean="0">
                  <a:solidFill>
                    <a:schemeClr val="bg1"/>
                  </a:solidFill>
                </a:rPr>
                <a:t>Walking on railroad tracks is dangerous and illegal.</a:t>
              </a:r>
            </a:p>
          </p:txBody>
        </p:sp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698042" y="1141805"/>
              <a:ext cx="710380" cy="1175895"/>
              <a:chOff x="445" y="692"/>
              <a:chExt cx="528" cy="874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445" y="845"/>
                <a:ext cx="528" cy="721"/>
              </a:xfrm>
              <a:custGeom>
                <a:avLst/>
                <a:gdLst>
                  <a:gd name="T0" fmla="*/ 698 w 707"/>
                  <a:gd name="T1" fmla="*/ 391 h 966"/>
                  <a:gd name="T2" fmla="*/ 661 w 707"/>
                  <a:gd name="T3" fmla="*/ 415 h 966"/>
                  <a:gd name="T4" fmla="*/ 646 w 707"/>
                  <a:gd name="T5" fmla="*/ 412 h 966"/>
                  <a:gd name="T6" fmla="*/ 450 w 707"/>
                  <a:gd name="T7" fmla="*/ 331 h 966"/>
                  <a:gd name="T8" fmla="*/ 431 w 707"/>
                  <a:gd name="T9" fmla="*/ 256 h 966"/>
                  <a:gd name="T10" fmla="*/ 391 w 707"/>
                  <a:gd name="T11" fmla="*/ 422 h 966"/>
                  <a:gd name="T12" fmla="*/ 389 w 707"/>
                  <a:gd name="T13" fmla="*/ 429 h 966"/>
                  <a:gd name="T14" fmla="*/ 549 w 707"/>
                  <a:gd name="T15" fmla="*/ 612 h 966"/>
                  <a:gd name="T16" fmla="*/ 622 w 707"/>
                  <a:gd name="T17" fmla="*/ 891 h 966"/>
                  <a:gd name="T18" fmla="*/ 579 w 707"/>
                  <a:gd name="T19" fmla="*/ 964 h 966"/>
                  <a:gd name="T20" fmla="*/ 564 w 707"/>
                  <a:gd name="T21" fmla="*/ 966 h 966"/>
                  <a:gd name="T22" fmla="*/ 506 w 707"/>
                  <a:gd name="T23" fmla="*/ 921 h 966"/>
                  <a:gd name="T24" fmla="*/ 440 w 707"/>
                  <a:gd name="T25" fmla="*/ 669 h 966"/>
                  <a:gd name="T26" fmla="*/ 305 w 707"/>
                  <a:gd name="T27" fmla="*/ 515 h 966"/>
                  <a:gd name="T28" fmla="*/ 266 w 707"/>
                  <a:gd name="T29" fmla="*/ 689 h 966"/>
                  <a:gd name="T30" fmla="*/ 119 w 707"/>
                  <a:gd name="T31" fmla="*/ 922 h 966"/>
                  <a:gd name="T32" fmla="*/ 68 w 707"/>
                  <a:gd name="T33" fmla="*/ 949 h 966"/>
                  <a:gd name="T34" fmla="*/ 36 w 707"/>
                  <a:gd name="T35" fmla="*/ 940 h 966"/>
                  <a:gd name="T36" fmla="*/ 18 w 707"/>
                  <a:gd name="T37" fmla="*/ 857 h 966"/>
                  <a:gd name="T38" fmla="*/ 154 w 707"/>
                  <a:gd name="T39" fmla="*/ 643 h 966"/>
                  <a:gd name="T40" fmla="*/ 258 w 707"/>
                  <a:gd name="T41" fmla="*/ 176 h 966"/>
                  <a:gd name="T42" fmla="*/ 190 w 707"/>
                  <a:gd name="T43" fmla="*/ 230 h 966"/>
                  <a:gd name="T44" fmla="*/ 142 w 707"/>
                  <a:gd name="T45" fmla="*/ 431 h 966"/>
                  <a:gd name="T46" fmla="*/ 103 w 707"/>
                  <a:gd name="T47" fmla="*/ 462 h 966"/>
                  <a:gd name="T48" fmla="*/ 94 w 707"/>
                  <a:gd name="T49" fmla="*/ 461 h 966"/>
                  <a:gd name="T50" fmla="*/ 64 w 707"/>
                  <a:gd name="T51" fmla="*/ 413 h 966"/>
                  <a:gd name="T52" fmla="*/ 119 w 707"/>
                  <a:gd name="T53" fmla="*/ 185 h 966"/>
                  <a:gd name="T54" fmla="*/ 313 w 707"/>
                  <a:gd name="T55" fmla="*/ 28 h 966"/>
                  <a:gd name="T56" fmla="*/ 324 w 707"/>
                  <a:gd name="T57" fmla="*/ 22 h 966"/>
                  <a:gd name="T58" fmla="*/ 399 w 707"/>
                  <a:gd name="T59" fmla="*/ 7 h 966"/>
                  <a:gd name="T60" fmla="*/ 452 w 707"/>
                  <a:gd name="T61" fmla="*/ 44 h 966"/>
                  <a:gd name="T62" fmla="*/ 466 w 707"/>
                  <a:gd name="T63" fmla="*/ 66 h 966"/>
                  <a:gd name="T64" fmla="*/ 518 w 707"/>
                  <a:gd name="T65" fmla="*/ 273 h 966"/>
                  <a:gd name="T66" fmla="*/ 677 w 707"/>
                  <a:gd name="T67" fmla="*/ 338 h 966"/>
                  <a:gd name="T68" fmla="*/ 698 w 707"/>
                  <a:gd name="T69" fmla="*/ 391 h 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7" h="966">
                    <a:moveTo>
                      <a:pt x="698" y="391"/>
                    </a:moveTo>
                    <a:cubicBezTo>
                      <a:pt x="692" y="406"/>
                      <a:pt x="677" y="415"/>
                      <a:pt x="661" y="415"/>
                    </a:cubicBezTo>
                    <a:cubicBezTo>
                      <a:pt x="656" y="415"/>
                      <a:pt x="651" y="414"/>
                      <a:pt x="646" y="412"/>
                    </a:cubicBezTo>
                    <a:cubicBezTo>
                      <a:pt x="450" y="331"/>
                      <a:pt x="450" y="331"/>
                      <a:pt x="450" y="331"/>
                    </a:cubicBezTo>
                    <a:cubicBezTo>
                      <a:pt x="431" y="256"/>
                      <a:pt x="431" y="256"/>
                      <a:pt x="431" y="256"/>
                    </a:cubicBezTo>
                    <a:cubicBezTo>
                      <a:pt x="391" y="422"/>
                      <a:pt x="391" y="422"/>
                      <a:pt x="391" y="422"/>
                    </a:cubicBezTo>
                    <a:cubicBezTo>
                      <a:pt x="390" y="424"/>
                      <a:pt x="390" y="426"/>
                      <a:pt x="389" y="429"/>
                    </a:cubicBezTo>
                    <a:cubicBezTo>
                      <a:pt x="549" y="612"/>
                      <a:pt x="549" y="612"/>
                      <a:pt x="549" y="612"/>
                    </a:cubicBezTo>
                    <a:cubicBezTo>
                      <a:pt x="622" y="891"/>
                      <a:pt x="622" y="891"/>
                      <a:pt x="622" y="891"/>
                    </a:cubicBezTo>
                    <a:cubicBezTo>
                      <a:pt x="630" y="923"/>
                      <a:pt x="611" y="955"/>
                      <a:pt x="579" y="964"/>
                    </a:cubicBezTo>
                    <a:cubicBezTo>
                      <a:pt x="574" y="965"/>
                      <a:pt x="569" y="966"/>
                      <a:pt x="564" y="966"/>
                    </a:cubicBezTo>
                    <a:cubicBezTo>
                      <a:pt x="537" y="966"/>
                      <a:pt x="513" y="948"/>
                      <a:pt x="506" y="921"/>
                    </a:cubicBezTo>
                    <a:cubicBezTo>
                      <a:pt x="440" y="669"/>
                      <a:pt x="440" y="669"/>
                      <a:pt x="440" y="669"/>
                    </a:cubicBezTo>
                    <a:cubicBezTo>
                      <a:pt x="305" y="515"/>
                      <a:pt x="305" y="515"/>
                      <a:pt x="305" y="515"/>
                    </a:cubicBezTo>
                    <a:cubicBezTo>
                      <a:pt x="266" y="689"/>
                      <a:pt x="266" y="689"/>
                      <a:pt x="266" y="689"/>
                    </a:cubicBezTo>
                    <a:cubicBezTo>
                      <a:pt x="119" y="922"/>
                      <a:pt x="119" y="922"/>
                      <a:pt x="119" y="922"/>
                    </a:cubicBezTo>
                    <a:cubicBezTo>
                      <a:pt x="107" y="940"/>
                      <a:pt x="88" y="949"/>
                      <a:pt x="68" y="949"/>
                    </a:cubicBezTo>
                    <a:cubicBezTo>
                      <a:pt x="57" y="949"/>
                      <a:pt x="46" y="946"/>
                      <a:pt x="36" y="940"/>
                    </a:cubicBezTo>
                    <a:cubicBezTo>
                      <a:pt x="8" y="922"/>
                      <a:pt x="0" y="885"/>
                      <a:pt x="18" y="857"/>
                    </a:cubicBezTo>
                    <a:cubicBezTo>
                      <a:pt x="154" y="643"/>
                      <a:pt x="154" y="643"/>
                      <a:pt x="154" y="643"/>
                    </a:cubicBezTo>
                    <a:cubicBezTo>
                      <a:pt x="258" y="176"/>
                      <a:pt x="258" y="176"/>
                      <a:pt x="258" y="176"/>
                    </a:cubicBezTo>
                    <a:cubicBezTo>
                      <a:pt x="190" y="230"/>
                      <a:pt x="190" y="230"/>
                      <a:pt x="190" y="230"/>
                    </a:cubicBezTo>
                    <a:cubicBezTo>
                      <a:pt x="142" y="431"/>
                      <a:pt x="142" y="431"/>
                      <a:pt x="142" y="431"/>
                    </a:cubicBezTo>
                    <a:cubicBezTo>
                      <a:pt x="138" y="450"/>
                      <a:pt x="121" y="462"/>
                      <a:pt x="103" y="462"/>
                    </a:cubicBezTo>
                    <a:cubicBezTo>
                      <a:pt x="100" y="462"/>
                      <a:pt x="97" y="462"/>
                      <a:pt x="94" y="461"/>
                    </a:cubicBezTo>
                    <a:cubicBezTo>
                      <a:pt x="72" y="456"/>
                      <a:pt x="59" y="434"/>
                      <a:pt x="64" y="413"/>
                    </a:cubicBezTo>
                    <a:cubicBezTo>
                      <a:pt x="119" y="185"/>
                      <a:pt x="119" y="185"/>
                      <a:pt x="119" y="185"/>
                    </a:cubicBezTo>
                    <a:cubicBezTo>
                      <a:pt x="313" y="28"/>
                      <a:pt x="313" y="28"/>
                      <a:pt x="313" y="28"/>
                    </a:cubicBezTo>
                    <a:cubicBezTo>
                      <a:pt x="316" y="25"/>
                      <a:pt x="320" y="23"/>
                      <a:pt x="324" y="22"/>
                    </a:cubicBezTo>
                    <a:cubicBezTo>
                      <a:pt x="344" y="6"/>
                      <a:pt x="372" y="0"/>
                      <a:pt x="399" y="7"/>
                    </a:cubicBezTo>
                    <a:cubicBezTo>
                      <a:pt x="421" y="12"/>
                      <a:pt x="440" y="26"/>
                      <a:pt x="452" y="44"/>
                    </a:cubicBezTo>
                    <a:cubicBezTo>
                      <a:pt x="459" y="49"/>
                      <a:pt x="464" y="57"/>
                      <a:pt x="466" y="66"/>
                    </a:cubicBezTo>
                    <a:cubicBezTo>
                      <a:pt x="518" y="273"/>
                      <a:pt x="518" y="273"/>
                      <a:pt x="518" y="273"/>
                    </a:cubicBezTo>
                    <a:cubicBezTo>
                      <a:pt x="677" y="338"/>
                      <a:pt x="677" y="338"/>
                      <a:pt x="677" y="338"/>
                    </a:cubicBezTo>
                    <a:cubicBezTo>
                      <a:pt x="697" y="347"/>
                      <a:pt x="707" y="370"/>
                      <a:pt x="698" y="3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6"/>
              <p:cNvSpPr>
                <a:spLocks noChangeArrowheads="1"/>
              </p:cNvSpPr>
              <p:nvPr/>
            </p:nvSpPr>
            <p:spPr bwMode="auto">
              <a:xfrm>
                <a:off x="671" y="692"/>
                <a:ext cx="144" cy="14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4" name="Straight Connector 23"/>
          <p:cNvCxnSpPr/>
          <p:nvPr/>
        </p:nvCxnSpPr>
        <p:spPr>
          <a:xfrm>
            <a:off x="350017" y="2743200"/>
            <a:ext cx="3974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977417" y="817998"/>
            <a:ext cx="0" cy="30563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51313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49"/>
          <a:stretch/>
        </p:blipFill>
        <p:spPr bwMode="auto">
          <a:xfrm>
            <a:off x="105878" y="914400"/>
            <a:ext cx="9038122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2522" y="4534469"/>
            <a:ext cx="5918583" cy="1752031"/>
            <a:chOff x="90330" y="2913488"/>
            <a:chExt cx="5918583" cy="1752031"/>
          </a:xfrm>
        </p:grpSpPr>
        <p:sp>
          <p:nvSpPr>
            <p:cNvPr id="6" name="Rectangle 5"/>
            <p:cNvSpPr/>
            <p:nvPr/>
          </p:nvSpPr>
          <p:spPr>
            <a:xfrm>
              <a:off x="90330" y="2913488"/>
              <a:ext cx="5918583" cy="1752030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0330" y="2913489"/>
              <a:ext cx="1550209" cy="1752030"/>
              <a:chOff x="90330" y="2913489"/>
              <a:chExt cx="1550209" cy="175203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0330" y="2913489"/>
                <a:ext cx="1550209" cy="175203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4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 bwMode="auto">
              <a:xfrm>
                <a:off x="342900" y="3311883"/>
                <a:ext cx="1092536" cy="959736"/>
                <a:chOff x="-1956" y="2377"/>
                <a:chExt cx="1958" cy="1720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Freeform 5"/>
                <p:cNvSpPr>
                  <a:spLocks/>
                </p:cNvSpPr>
                <p:nvPr/>
              </p:nvSpPr>
              <p:spPr bwMode="auto">
                <a:xfrm>
                  <a:off x="-1956" y="2377"/>
                  <a:ext cx="1702" cy="1701"/>
                </a:xfrm>
                <a:custGeom>
                  <a:avLst/>
                  <a:gdLst>
                    <a:gd name="T0" fmla="*/ 359 w 718"/>
                    <a:gd name="T1" fmla="*/ 717 h 717"/>
                    <a:gd name="T2" fmla="*/ 401 w 718"/>
                    <a:gd name="T3" fmla="*/ 715 h 717"/>
                    <a:gd name="T4" fmla="*/ 401 w 718"/>
                    <a:gd name="T5" fmla="*/ 706 h 717"/>
                    <a:gd name="T6" fmla="*/ 401 w 718"/>
                    <a:gd name="T7" fmla="*/ 662 h 717"/>
                    <a:gd name="T8" fmla="*/ 401 w 718"/>
                    <a:gd name="T9" fmla="*/ 609 h 717"/>
                    <a:gd name="T10" fmla="*/ 376 w 718"/>
                    <a:gd name="T11" fmla="*/ 612 h 717"/>
                    <a:gd name="T12" fmla="*/ 376 w 718"/>
                    <a:gd name="T13" fmla="*/ 594 h 717"/>
                    <a:gd name="T14" fmla="*/ 359 w 718"/>
                    <a:gd name="T15" fmla="*/ 577 h 717"/>
                    <a:gd name="T16" fmla="*/ 342 w 718"/>
                    <a:gd name="T17" fmla="*/ 594 h 717"/>
                    <a:gd name="T18" fmla="*/ 342 w 718"/>
                    <a:gd name="T19" fmla="*/ 612 h 717"/>
                    <a:gd name="T20" fmla="*/ 105 w 718"/>
                    <a:gd name="T21" fmla="*/ 375 h 717"/>
                    <a:gd name="T22" fmla="*/ 124 w 718"/>
                    <a:gd name="T23" fmla="*/ 375 h 717"/>
                    <a:gd name="T24" fmla="*/ 140 w 718"/>
                    <a:gd name="T25" fmla="*/ 359 h 717"/>
                    <a:gd name="T26" fmla="*/ 124 w 718"/>
                    <a:gd name="T27" fmla="*/ 342 h 717"/>
                    <a:gd name="T28" fmla="*/ 105 w 718"/>
                    <a:gd name="T29" fmla="*/ 342 h 717"/>
                    <a:gd name="T30" fmla="*/ 342 w 718"/>
                    <a:gd name="T31" fmla="*/ 105 h 717"/>
                    <a:gd name="T32" fmla="*/ 342 w 718"/>
                    <a:gd name="T33" fmla="*/ 123 h 717"/>
                    <a:gd name="T34" fmla="*/ 359 w 718"/>
                    <a:gd name="T35" fmla="*/ 140 h 717"/>
                    <a:gd name="T36" fmla="*/ 376 w 718"/>
                    <a:gd name="T37" fmla="*/ 123 h 717"/>
                    <a:gd name="T38" fmla="*/ 376 w 718"/>
                    <a:gd name="T39" fmla="*/ 105 h 717"/>
                    <a:gd name="T40" fmla="*/ 613 w 718"/>
                    <a:gd name="T41" fmla="*/ 342 h 717"/>
                    <a:gd name="T42" fmla="*/ 594 w 718"/>
                    <a:gd name="T43" fmla="*/ 342 h 717"/>
                    <a:gd name="T44" fmla="*/ 578 w 718"/>
                    <a:gd name="T45" fmla="*/ 359 h 717"/>
                    <a:gd name="T46" fmla="*/ 594 w 718"/>
                    <a:gd name="T47" fmla="*/ 375 h 717"/>
                    <a:gd name="T48" fmla="*/ 613 w 718"/>
                    <a:gd name="T49" fmla="*/ 375 h 717"/>
                    <a:gd name="T50" fmla="*/ 609 w 718"/>
                    <a:gd name="T51" fmla="*/ 403 h 717"/>
                    <a:gd name="T52" fmla="*/ 662 w 718"/>
                    <a:gd name="T53" fmla="*/ 403 h 717"/>
                    <a:gd name="T54" fmla="*/ 715 w 718"/>
                    <a:gd name="T55" fmla="*/ 403 h 717"/>
                    <a:gd name="T56" fmla="*/ 718 w 718"/>
                    <a:gd name="T57" fmla="*/ 359 h 717"/>
                    <a:gd name="T58" fmla="*/ 359 w 718"/>
                    <a:gd name="T59" fmla="*/ 0 h 717"/>
                    <a:gd name="T60" fmla="*/ 0 w 718"/>
                    <a:gd name="T61" fmla="*/ 359 h 717"/>
                    <a:gd name="T62" fmla="*/ 359 w 718"/>
                    <a:gd name="T63" fmla="*/ 717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18" h="717">
                      <a:moveTo>
                        <a:pt x="359" y="717"/>
                      </a:moveTo>
                      <a:cubicBezTo>
                        <a:pt x="373" y="717"/>
                        <a:pt x="387" y="717"/>
                        <a:pt x="401" y="715"/>
                      </a:cubicBezTo>
                      <a:cubicBezTo>
                        <a:pt x="401" y="712"/>
                        <a:pt x="401" y="709"/>
                        <a:pt x="401" y="706"/>
                      </a:cubicBezTo>
                      <a:cubicBezTo>
                        <a:pt x="401" y="662"/>
                        <a:pt x="401" y="662"/>
                        <a:pt x="401" y="662"/>
                      </a:cubicBezTo>
                      <a:cubicBezTo>
                        <a:pt x="401" y="609"/>
                        <a:pt x="401" y="609"/>
                        <a:pt x="401" y="609"/>
                      </a:cubicBezTo>
                      <a:cubicBezTo>
                        <a:pt x="393" y="611"/>
                        <a:pt x="384" y="612"/>
                        <a:pt x="376" y="612"/>
                      </a:cubicBezTo>
                      <a:cubicBezTo>
                        <a:pt x="376" y="594"/>
                        <a:pt x="376" y="594"/>
                        <a:pt x="376" y="594"/>
                      </a:cubicBezTo>
                      <a:cubicBezTo>
                        <a:pt x="376" y="585"/>
                        <a:pt x="368" y="577"/>
                        <a:pt x="359" y="577"/>
                      </a:cubicBezTo>
                      <a:cubicBezTo>
                        <a:pt x="350" y="577"/>
                        <a:pt x="342" y="585"/>
                        <a:pt x="342" y="594"/>
                      </a:cubicBezTo>
                      <a:cubicBezTo>
                        <a:pt x="342" y="612"/>
                        <a:pt x="342" y="612"/>
                        <a:pt x="342" y="612"/>
                      </a:cubicBezTo>
                      <a:cubicBezTo>
                        <a:pt x="215" y="604"/>
                        <a:pt x="114" y="502"/>
                        <a:pt x="105" y="375"/>
                      </a:cubicBezTo>
                      <a:cubicBezTo>
                        <a:pt x="124" y="375"/>
                        <a:pt x="124" y="375"/>
                        <a:pt x="124" y="375"/>
                      </a:cubicBezTo>
                      <a:cubicBezTo>
                        <a:pt x="133" y="375"/>
                        <a:pt x="140" y="368"/>
                        <a:pt x="140" y="359"/>
                      </a:cubicBezTo>
                      <a:cubicBezTo>
                        <a:pt x="140" y="349"/>
                        <a:pt x="133" y="342"/>
                        <a:pt x="124" y="342"/>
                      </a:cubicBezTo>
                      <a:cubicBezTo>
                        <a:pt x="105" y="342"/>
                        <a:pt x="105" y="342"/>
                        <a:pt x="105" y="342"/>
                      </a:cubicBezTo>
                      <a:cubicBezTo>
                        <a:pt x="114" y="215"/>
                        <a:pt x="215" y="113"/>
                        <a:pt x="342" y="105"/>
                      </a:cubicBezTo>
                      <a:cubicBezTo>
                        <a:pt x="342" y="123"/>
                        <a:pt x="342" y="123"/>
                        <a:pt x="342" y="123"/>
                      </a:cubicBezTo>
                      <a:cubicBezTo>
                        <a:pt x="342" y="132"/>
                        <a:pt x="350" y="140"/>
                        <a:pt x="359" y="140"/>
                      </a:cubicBezTo>
                      <a:cubicBezTo>
                        <a:pt x="368" y="140"/>
                        <a:pt x="376" y="132"/>
                        <a:pt x="376" y="123"/>
                      </a:cubicBezTo>
                      <a:cubicBezTo>
                        <a:pt x="376" y="105"/>
                        <a:pt x="376" y="105"/>
                        <a:pt x="376" y="105"/>
                      </a:cubicBezTo>
                      <a:cubicBezTo>
                        <a:pt x="503" y="113"/>
                        <a:pt x="604" y="215"/>
                        <a:pt x="613" y="342"/>
                      </a:cubicBezTo>
                      <a:cubicBezTo>
                        <a:pt x="594" y="342"/>
                        <a:pt x="594" y="342"/>
                        <a:pt x="594" y="342"/>
                      </a:cubicBezTo>
                      <a:cubicBezTo>
                        <a:pt x="585" y="342"/>
                        <a:pt x="578" y="349"/>
                        <a:pt x="578" y="359"/>
                      </a:cubicBezTo>
                      <a:cubicBezTo>
                        <a:pt x="578" y="368"/>
                        <a:pt x="585" y="375"/>
                        <a:pt x="594" y="375"/>
                      </a:cubicBezTo>
                      <a:cubicBezTo>
                        <a:pt x="613" y="375"/>
                        <a:pt x="613" y="375"/>
                        <a:pt x="613" y="375"/>
                      </a:cubicBezTo>
                      <a:cubicBezTo>
                        <a:pt x="612" y="385"/>
                        <a:pt x="611" y="394"/>
                        <a:pt x="609" y="403"/>
                      </a:cubicBezTo>
                      <a:cubicBezTo>
                        <a:pt x="662" y="403"/>
                        <a:pt x="662" y="403"/>
                        <a:pt x="662" y="403"/>
                      </a:cubicBezTo>
                      <a:cubicBezTo>
                        <a:pt x="715" y="403"/>
                        <a:pt x="715" y="403"/>
                        <a:pt x="715" y="403"/>
                      </a:cubicBezTo>
                      <a:cubicBezTo>
                        <a:pt x="717" y="389"/>
                        <a:pt x="718" y="374"/>
                        <a:pt x="718" y="359"/>
                      </a:cubicBezTo>
                      <a:cubicBezTo>
                        <a:pt x="718" y="161"/>
                        <a:pt x="557" y="0"/>
                        <a:pt x="359" y="0"/>
                      </a:cubicBezTo>
                      <a:cubicBezTo>
                        <a:pt x="161" y="0"/>
                        <a:pt x="0" y="161"/>
                        <a:pt x="0" y="359"/>
                      </a:cubicBezTo>
                      <a:cubicBezTo>
                        <a:pt x="0" y="556"/>
                        <a:pt x="161" y="717"/>
                        <a:pt x="359" y="7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Freeform 6"/>
                <p:cNvSpPr>
                  <a:spLocks/>
                </p:cNvSpPr>
                <p:nvPr/>
              </p:nvSpPr>
              <p:spPr bwMode="auto">
                <a:xfrm>
                  <a:off x="-1356" y="2904"/>
                  <a:ext cx="585" cy="410"/>
                </a:xfrm>
                <a:custGeom>
                  <a:avLst/>
                  <a:gdLst>
                    <a:gd name="T0" fmla="*/ 241 w 247"/>
                    <a:gd name="T1" fmla="*/ 6 h 173"/>
                    <a:gd name="T2" fmla="*/ 220 w 247"/>
                    <a:gd name="T3" fmla="*/ 6 h 173"/>
                    <a:gd name="T4" fmla="*/ 120 w 247"/>
                    <a:gd name="T5" fmla="*/ 108 h 173"/>
                    <a:gd name="T6" fmla="*/ 106 w 247"/>
                    <a:gd name="T7" fmla="*/ 105 h 173"/>
                    <a:gd name="T8" fmla="*/ 91 w 247"/>
                    <a:gd name="T9" fmla="*/ 109 h 173"/>
                    <a:gd name="T10" fmla="*/ 31 w 247"/>
                    <a:gd name="T11" fmla="*/ 75 h 173"/>
                    <a:gd name="T12" fmla="*/ 6 w 247"/>
                    <a:gd name="T13" fmla="*/ 82 h 173"/>
                    <a:gd name="T14" fmla="*/ 12 w 247"/>
                    <a:gd name="T15" fmla="*/ 107 h 173"/>
                    <a:gd name="T16" fmla="*/ 72 w 247"/>
                    <a:gd name="T17" fmla="*/ 141 h 173"/>
                    <a:gd name="T18" fmla="*/ 106 w 247"/>
                    <a:gd name="T19" fmla="*/ 173 h 173"/>
                    <a:gd name="T20" fmla="*/ 140 w 247"/>
                    <a:gd name="T21" fmla="*/ 139 h 173"/>
                    <a:gd name="T22" fmla="*/ 139 w 247"/>
                    <a:gd name="T23" fmla="*/ 131 h 173"/>
                    <a:gd name="T24" fmla="*/ 241 w 247"/>
                    <a:gd name="T25" fmla="*/ 27 h 173"/>
                    <a:gd name="T26" fmla="*/ 241 w 247"/>
                    <a:gd name="T27" fmla="*/ 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47" h="173">
                      <a:moveTo>
                        <a:pt x="241" y="6"/>
                      </a:moveTo>
                      <a:cubicBezTo>
                        <a:pt x="235" y="0"/>
                        <a:pt x="226" y="0"/>
                        <a:pt x="220" y="6"/>
                      </a:cubicBezTo>
                      <a:cubicBezTo>
                        <a:pt x="120" y="108"/>
                        <a:pt x="120" y="108"/>
                        <a:pt x="120" y="108"/>
                      </a:cubicBezTo>
                      <a:cubicBezTo>
                        <a:pt x="115" y="106"/>
                        <a:pt x="111" y="105"/>
                        <a:pt x="106" y="105"/>
                      </a:cubicBezTo>
                      <a:cubicBezTo>
                        <a:pt x="100" y="105"/>
                        <a:pt x="95" y="107"/>
                        <a:pt x="91" y="109"/>
                      </a:cubicBezTo>
                      <a:cubicBezTo>
                        <a:pt x="31" y="75"/>
                        <a:pt x="31" y="75"/>
                        <a:pt x="31" y="75"/>
                      </a:cubicBezTo>
                      <a:cubicBezTo>
                        <a:pt x="22" y="70"/>
                        <a:pt x="11" y="73"/>
                        <a:pt x="6" y="82"/>
                      </a:cubicBezTo>
                      <a:cubicBezTo>
                        <a:pt x="0" y="91"/>
                        <a:pt x="3" y="102"/>
                        <a:pt x="12" y="107"/>
                      </a:cubicBezTo>
                      <a:cubicBezTo>
                        <a:pt x="72" y="141"/>
                        <a:pt x="72" y="141"/>
                        <a:pt x="72" y="141"/>
                      </a:cubicBezTo>
                      <a:cubicBezTo>
                        <a:pt x="73" y="159"/>
                        <a:pt x="88" y="173"/>
                        <a:pt x="106" y="173"/>
                      </a:cubicBezTo>
                      <a:cubicBezTo>
                        <a:pt x="125" y="173"/>
                        <a:pt x="140" y="158"/>
                        <a:pt x="140" y="139"/>
                      </a:cubicBezTo>
                      <a:cubicBezTo>
                        <a:pt x="140" y="137"/>
                        <a:pt x="140" y="134"/>
                        <a:pt x="139" y="131"/>
                      </a:cubicBezTo>
                      <a:cubicBezTo>
                        <a:pt x="241" y="27"/>
                        <a:pt x="241" y="27"/>
                        <a:pt x="241" y="27"/>
                      </a:cubicBezTo>
                      <a:cubicBezTo>
                        <a:pt x="247" y="21"/>
                        <a:pt x="247" y="11"/>
                        <a:pt x="24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7"/>
                <p:cNvSpPr>
                  <a:spLocks noEditPoints="1"/>
                </p:cNvSpPr>
                <p:nvPr/>
              </p:nvSpPr>
              <p:spPr bwMode="auto">
                <a:xfrm>
                  <a:off x="-892" y="3447"/>
                  <a:ext cx="894" cy="650"/>
                </a:xfrm>
                <a:custGeom>
                  <a:avLst/>
                  <a:gdLst>
                    <a:gd name="T0" fmla="*/ 257 w 377"/>
                    <a:gd name="T1" fmla="*/ 0 h 274"/>
                    <a:gd name="T2" fmla="*/ 147 w 377"/>
                    <a:gd name="T3" fmla="*/ 0 h 274"/>
                    <a:gd name="T4" fmla="*/ 0 w 377"/>
                    <a:gd name="T5" fmla="*/ 19 h 274"/>
                    <a:gd name="T6" fmla="*/ 0 w 377"/>
                    <a:gd name="T7" fmla="*/ 201 h 274"/>
                    <a:gd name="T8" fmla="*/ 0 w 377"/>
                    <a:gd name="T9" fmla="*/ 255 h 274"/>
                    <a:gd name="T10" fmla="*/ 358 w 377"/>
                    <a:gd name="T11" fmla="*/ 274 h 274"/>
                    <a:gd name="T12" fmla="*/ 377 w 377"/>
                    <a:gd name="T13" fmla="*/ 19 h 274"/>
                    <a:gd name="T14" fmla="*/ 152 w 377"/>
                    <a:gd name="T15" fmla="*/ 238 h 274"/>
                    <a:gd name="T16" fmla="*/ 53 w 377"/>
                    <a:gd name="T17" fmla="*/ 237 h 274"/>
                    <a:gd name="T18" fmla="*/ 86 w 377"/>
                    <a:gd name="T19" fmla="*/ 158 h 274"/>
                    <a:gd name="T20" fmla="*/ 119 w 377"/>
                    <a:gd name="T21" fmla="*/ 66 h 274"/>
                    <a:gd name="T22" fmla="*/ 88 w 377"/>
                    <a:gd name="T23" fmla="*/ 66 h 274"/>
                    <a:gd name="T24" fmla="*/ 88 w 377"/>
                    <a:gd name="T25" fmla="*/ 103 h 274"/>
                    <a:gd name="T26" fmla="*/ 55 w 377"/>
                    <a:gd name="T27" fmla="*/ 103 h 274"/>
                    <a:gd name="T28" fmla="*/ 75 w 377"/>
                    <a:gd name="T29" fmla="*/ 37 h 274"/>
                    <a:gd name="T30" fmla="*/ 132 w 377"/>
                    <a:gd name="T31" fmla="*/ 37 h 274"/>
                    <a:gd name="T32" fmla="*/ 153 w 377"/>
                    <a:gd name="T33" fmla="*/ 95 h 274"/>
                    <a:gd name="T34" fmla="*/ 146 w 377"/>
                    <a:gd name="T35" fmla="*/ 117 h 274"/>
                    <a:gd name="T36" fmla="*/ 106 w 377"/>
                    <a:gd name="T37" fmla="*/ 208 h 274"/>
                    <a:gd name="T38" fmla="*/ 152 w 377"/>
                    <a:gd name="T39" fmla="*/ 238 h 274"/>
                    <a:gd name="T40" fmla="*/ 259 w 377"/>
                    <a:gd name="T41" fmla="*/ 201 h 274"/>
                    <a:gd name="T42" fmla="*/ 227 w 377"/>
                    <a:gd name="T43" fmla="*/ 238 h 274"/>
                    <a:gd name="T44" fmla="*/ 162 w 377"/>
                    <a:gd name="T45" fmla="*/ 201 h 274"/>
                    <a:gd name="T46" fmla="*/ 172 w 377"/>
                    <a:gd name="T47" fmla="*/ 152 h 274"/>
                    <a:gd name="T48" fmla="*/ 245 w 377"/>
                    <a:gd name="T49" fmla="*/ 37 h 274"/>
                    <a:gd name="T50" fmla="*/ 245 w 377"/>
                    <a:gd name="T51" fmla="*/ 41 h 274"/>
                    <a:gd name="T52" fmla="*/ 227 w 377"/>
                    <a:gd name="T53" fmla="*/ 172 h 274"/>
                    <a:gd name="T54" fmla="*/ 259 w 377"/>
                    <a:gd name="T55" fmla="*/ 113 h 274"/>
                    <a:gd name="T56" fmla="*/ 274 w 377"/>
                    <a:gd name="T57" fmla="*/ 172 h 274"/>
                    <a:gd name="T58" fmla="*/ 328 w 377"/>
                    <a:gd name="T59" fmla="*/ 151 h 274"/>
                    <a:gd name="T60" fmla="*/ 312 w 377"/>
                    <a:gd name="T61" fmla="*/ 95 h 274"/>
                    <a:gd name="T62" fmla="*/ 297 w 377"/>
                    <a:gd name="T63" fmla="*/ 151 h 274"/>
                    <a:gd name="T64" fmla="*/ 282 w 377"/>
                    <a:gd name="T65" fmla="*/ 44 h 274"/>
                    <a:gd name="T66" fmla="*/ 297 w 377"/>
                    <a:gd name="T67" fmla="*/ 84 h 274"/>
                    <a:gd name="T68" fmla="*/ 319 w 377"/>
                    <a:gd name="T69" fmla="*/ 82 h 274"/>
                    <a:gd name="T70" fmla="*/ 328 w 377"/>
                    <a:gd name="T71" fmla="*/ 151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77" h="274">
                      <a:moveTo>
                        <a:pt x="358" y="0"/>
                      </a:moveTo>
                      <a:cubicBezTo>
                        <a:pt x="257" y="0"/>
                        <a:pt x="257" y="0"/>
                        <a:pt x="257" y="0"/>
                      </a:cubicBezTo>
                      <a:cubicBezTo>
                        <a:pt x="202" y="0"/>
                        <a:pt x="202" y="0"/>
                        <a:pt x="202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8"/>
                        <a:pt x="0" y="19"/>
                      </a:cubicBez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0" y="266"/>
                        <a:pt x="8" y="274"/>
                        <a:pt x="18" y="274"/>
                      </a:cubicBezTo>
                      <a:cubicBezTo>
                        <a:pt x="358" y="274"/>
                        <a:pt x="358" y="274"/>
                        <a:pt x="358" y="274"/>
                      </a:cubicBezTo>
                      <a:cubicBezTo>
                        <a:pt x="368" y="274"/>
                        <a:pt x="377" y="266"/>
                        <a:pt x="377" y="255"/>
                      </a:cubicBezTo>
                      <a:cubicBezTo>
                        <a:pt x="377" y="19"/>
                        <a:pt x="377" y="19"/>
                        <a:pt x="377" y="19"/>
                      </a:cubicBezTo>
                      <a:cubicBezTo>
                        <a:pt x="377" y="8"/>
                        <a:pt x="368" y="0"/>
                        <a:pt x="358" y="0"/>
                      </a:cubicBezTo>
                      <a:close/>
                      <a:moveTo>
                        <a:pt x="152" y="238"/>
                      </a:moveTo>
                      <a:cubicBezTo>
                        <a:pt x="53" y="238"/>
                        <a:pt x="53" y="238"/>
                        <a:pt x="53" y="238"/>
                      </a:cubicBezTo>
                      <a:cubicBezTo>
                        <a:pt x="53" y="237"/>
                        <a:pt x="53" y="237"/>
                        <a:pt x="53" y="237"/>
                      </a:cubicBezTo>
                      <a:cubicBezTo>
                        <a:pt x="53" y="217"/>
                        <a:pt x="53" y="217"/>
                        <a:pt x="53" y="217"/>
                      </a:cubicBezTo>
                      <a:cubicBezTo>
                        <a:pt x="86" y="158"/>
                        <a:pt x="86" y="158"/>
                        <a:pt x="86" y="158"/>
                      </a:cubicBezTo>
                      <a:cubicBezTo>
                        <a:pt x="119" y="100"/>
                        <a:pt x="119" y="100"/>
                        <a:pt x="119" y="100"/>
                      </a:cubicBezTo>
                      <a:cubicBezTo>
                        <a:pt x="119" y="66"/>
                        <a:pt x="119" y="66"/>
                        <a:pt x="119" y="66"/>
                      </a:cubicBezTo>
                      <a:cubicBezTo>
                        <a:pt x="108" y="66"/>
                        <a:pt x="108" y="66"/>
                        <a:pt x="108" y="66"/>
                      </a:cubicBezTo>
                      <a:cubicBezTo>
                        <a:pt x="88" y="66"/>
                        <a:pt x="88" y="66"/>
                        <a:pt x="88" y="66"/>
                      </a:cubicBezTo>
                      <a:cubicBezTo>
                        <a:pt x="88" y="89"/>
                        <a:pt x="88" y="89"/>
                        <a:pt x="88" y="89"/>
                      </a:cubicBezTo>
                      <a:cubicBezTo>
                        <a:pt x="88" y="103"/>
                        <a:pt x="88" y="103"/>
                        <a:pt x="88" y="103"/>
                      </a:cubicBezTo>
                      <a:cubicBezTo>
                        <a:pt x="73" y="103"/>
                        <a:pt x="73" y="103"/>
                        <a:pt x="73" y="103"/>
                      </a:cubicBezTo>
                      <a:cubicBezTo>
                        <a:pt x="55" y="103"/>
                        <a:pt x="55" y="103"/>
                        <a:pt x="55" y="103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5" y="44"/>
                        <a:pt x="62" y="37"/>
                        <a:pt x="75" y="37"/>
                      </a:cubicBezTo>
                      <a:cubicBezTo>
                        <a:pt x="129" y="37"/>
                        <a:pt x="129" y="37"/>
                        <a:pt x="129" y="37"/>
                      </a:cubicBezTo>
                      <a:cubicBezTo>
                        <a:pt x="132" y="37"/>
                        <a:pt x="132" y="37"/>
                        <a:pt x="132" y="37"/>
                      </a:cubicBezTo>
                      <a:cubicBezTo>
                        <a:pt x="146" y="37"/>
                        <a:pt x="153" y="44"/>
                        <a:pt x="153" y="57"/>
                      </a:cubicBezTo>
                      <a:cubicBezTo>
                        <a:pt x="153" y="95"/>
                        <a:pt x="153" y="95"/>
                        <a:pt x="153" y="95"/>
                      </a:cubicBezTo>
                      <a:cubicBezTo>
                        <a:pt x="153" y="95"/>
                        <a:pt x="153" y="95"/>
                        <a:pt x="153" y="95"/>
                      </a:cubicBezTo>
                      <a:cubicBezTo>
                        <a:pt x="153" y="102"/>
                        <a:pt x="150" y="109"/>
                        <a:pt x="146" y="117"/>
                      </a:cubicBezTo>
                      <a:cubicBezTo>
                        <a:pt x="94" y="208"/>
                        <a:pt x="94" y="208"/>
                        <a:pt x="94" y="208"/>
                      </a:cubicBezTo>
                      <a:cubicBezTo>
                        <a:pt x="106" y="208"/>
                        <a:pt x="106" y="208"/>
                        <a:pt x="106" y="208"/>
                      </a:cubicBezTo>
                      <a:cubicBezTo>
                        <a:pt x="152" y="208"/>
                        <a:pt x="152" y="208"/>
                        <a:pt x="152" y="208"/>
                      </a:cubicBezTo>
                      <a:lnTo>
                        <a:pt x="152" y="238"/>
                      </a:lnTo>
                      <a:close/>
                      <a:moveTo>
                        <a:pt x="274" y="201"/>
                      </a:moveTo>
                      <a:cubicBezTo>
                        <a:pt x="259" y="201"/>
                        <a:pt x="259" y="201"/>
                        <a:pt x="259" y="201"/>
                      </a:cubicBezTo>
                      <a:cubicBezTo>
                        <a:pt x="259" y="238"/>
                        <a:pt x="259" y="238"/>
                        <a:pt x="259" y="238"/>
                      </a:cubicBezTo>
                      <a:cubicBezTo>
                        <a:pt x="227" y="238"/>
                        <a:pt x="227" y="238"/>
                        <a:pt x="227" y="238"/>
                      </a:cubicBezTo>
                      <a:cubicBezTo>
                        <a:pt x="227" y="201"/>
                        <a:pt x="227" y="201"/>
                        <a:pt x="227" y="201"/>
                      </a:cubicBezTo>
                      <a:cubicBezTo>
                        <a:pt x="162" y="201"/>
                        <a:pt x="162" y="201"/>
                        <a:pt x="162" y="201"/>
                      </a:cubicBezTo>
                      <a:cubicBezTo>
                        <a:pt x="162" y="181"/>
                        <a:pt x="162" y="181"/>
                        <a:pt x="162" y="181"/>
                      </a:cubicBezTo>
                      <a:cubicBezTo>
                        <a:pt x="172" y="152"/>
                        <a:pt x="172" y="152"/>
                        <a:pt x="172" y="152"/>
                      </a:cubicBezTo>
                      <a:cubicBezTo>
                        <a:pt x="212" y="37"/>
                        <a:pt x="212" y="37"/>
                        <a:pt x="212" y="37"/>
                      </a:cubicBezTo>
                      <a:cubicBezTo>
                        <a:pt x="245" y="37"/>
                        <a:pt x="245" y="37"/>
                        <a:pt x="245" y="37"/>
                      </a:cubicBezTo>
                      <a:cubicBezTo>
                        <a:pt x="245" y="37"/>
                        <a:pt x="245" y="37"/>
                        <a:pt x="245" y="37"/>
                      </a:cubicBezTo>
                      <a:cubicBezTo>
                        <a:pt x="245" y="41"/>
                        <a:pt x="245" y="41"/>
                        <a:pt x="245" y="41"/>
                      </a:cubicBezTo>
                      <a:cubicBezTo>
                        <a:pt x="200" y="172"/>
                        <a:pt x="200" y="172"/>
                        <a:pt x="200" y="172"/>
                      </a:cubicBezTo>
                      <a:cubicBezTo>
                        <a:pt x="227" y="172"/>
                        <a:pt x="227" y="172"/>
                        <a:pt x="227" y="172"/>
                      </a:cubicBezTo>
                      <a:cubicBezTo>
                        <a:pt x="227" y="113"/>
                        <a:pt x="227" y="113"/>
                        <a:pt x="227" y="113"/>
                      </a:cubicBezTo>
                      <a:cubicBezTo>
                        <a:pt x="259" y="113"/>
                        <a:pt x="259" y="113"/>
                        <a:pt x="259" y="113"/>
                      </a:cubicBezTo>
                      <a:cubicBezTo>
                        <a:pt x="259" y="172"/>
                        <a:pt x="259" y="172"/>
                        <a:pt x="259" y="172"/>
                      </a:cubicBezTo>
                      <a:cubicBezTo>
                        <a:pt x="274" y="172"/>
                        <a:pt x="274" y="172"/>
                        <a:pt x="274" y="172"/>
                      </a:cubicBezTo>
                      <a:lnTo>
                        <a:pt x="274" y="201"/>
                      </a:lnTo>
                      <a:close/>
                      <a:moveTo>
                        <a:pt x="328" y="151"/>
                      </a:moveTo>
                      <a:cubicBezTo>
                        <a:pt x="312" y="151"/>
                        <a:pt x="312" y="151"/>
                        <a:pt x="312" y="151"/>
                      </a:cubicBezTo>
                      <a:cubicBezTo>
                        <a:pt x="312" y="95"/>
                        <a:pt x="312" y="95"/>
                        <a:pt x="312" y="95"/>
                      </a:cubicBezTo>
                      <a:cubicBezTo>
                        <a:pt x="297" y="95"/>
                        <a:pt x="297" y="95"/>
                        <a:pt x="297" y="95"/>
                      </a:cubicBezTo>
                      <a:cubicBezTo>
                        <a:pt x="297" y="151"/>
                        <a:pt x="297" y="151"/>
                        <a:pt x="297" y="151"/>
                      </a:cubicBezTo>
                      <a:cubicBezTo>
                        <a:pt x="282" y="151"/>
                        <a:pt x="282" y="151"/>
                        <a:pt x="282" y="151"/>
                      </a:cubicBezTo>
                      <a:cubicBezTo>
                        <a:pt x="282" y="44"/>
                        <a:pt x="282" y="44"/>
                        <a:pt x="282" y="44"/>
                      </a:cubicBezTo>
                      <a:cubicBezTo>
                        <a:pt x="297" y="44"/>
                        <a:pt x="297" y="44"/>
                        <a:pt x="297" y="44"/>
                      </a:cubicBezTo>
                      <a:cubicBezTo>
                        <a:pt x="297" y="84"/>
                        <a:pt x="297" y="84"/>
                        <a:pt x="297" y="84"/>
                      </a:cubicBezTo>
                      <a:cubicBezTo>
                        <a:pt x="301" y="84"/>
                        <a:pt x="305" y="83"/>
                        <a:pt x="308" y="83"/>
                      </a:cubicBezTo>
                      <a:cubicBezTo>
                        <a:pt x="313" y="82"/>
                        <a:pt x="317" y="82"/>
                        <a:pt x="319" y="82"/>
                      </a:cubicBezTo>
                      <a:cubicBezTo>
                        <a:pt x="325" y="82"/>
                        <a:pt x="328" y="84"/>
                        <a:pt x="328" y="90"/>
                      </a:cubicBezTo>
                      <a:lnTo>
                        <a:pt x="328" y="1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Any Time i</a:t>
            </a:r>
            <a:r>
              <a:rPr lang="en-US" altLang="en-US" dirty="0" smtClean="0"/>
              <a:t>s </a:t>
            </a:r>
            <a:r>
              <a:rPr lang="en-US" altLang="en-US" dirty="0"/>
              <a:t>Train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27623" y="4768788"/>
            <a:ext cx="4325223" cy="64394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kern="0" dirty="0" smtClean="0">
                <a:solidFill>
                  <a:schemeClr val="bg1"/>
                </a:solidFill>
              </a:rPr>
              <a:t>As you approach a railroad crossing, always expect a train.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kern="0" dirty="0" smtClean="0">
                <a:solidFill>
                  <a:schemeClr val="bg1"/>
                </a:solidFill>
              </a:rPr>
              <a:t>Freight </a:t>
            </a:r>
            <a:r>
              <a:rPr lang="en-US" sz="1600" kern="0" dirty="0">
                <a:solidFill>
                  <a:schemeClr val="bg1"/>
                </a:solidFill>
              </a:rPr>
              <a:t>trains do not run on a schedule. Trains can run on any track, at any time, </a:t>
            </a:r>
            <a:r>
              <a:rPr lang="en-US" sz="1600" kern="0" dirty="0" smtClean="0">
                <a:solidFill>
                  <a:schemeClr val="bg1"/>
                </a:solidFill>
              </a:rPr>
              <a:t/>
            </a:r>
            <a:br>
              <a:rPr lang="en-US" sz="1600" kern="0" dirty="0" smtClean="0">
                <a:solidFill>
                  <a:schemeClr val="bg1"/>
                </a:solidFill>
              </a:rPr>
            </a:br>
            <a:r>
              <a:rPr lang="en-US" sz="1600" kern="0" dirty="0" smtClean="0">
                <a:solidFill>
                  <a:schemeClr val="bg1"/>
                </a:solidFill>
              </a:rPr>
              <a:t>from either direction.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" b="1" kern="0" dirty="0" smtClean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1558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487200" y="1257300"/>
            <a:ext cx="6656800" cy="48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40484" y="3399845"/>
            <a:ext cx="3649002" cy="17399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kern="0" dirty="0"/>
              <a:t>School </a:t>
            </a:r>
            <a:r>
              <a:rPr lang="en-US" kern="0" dirty="0" smtClean="0"/>
              <a:t>Buses</a:t>
            </a:r>
            <a:endParaRPr lang="en-US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30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40484" y="3954429"/>
            <a:ext cx="3649002" cy="5885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School </a:t>
            </a:r>
            <a:r>
              <a:rPr lang="en-US" b="1" dirty="0" smtClean="0">
                <a:solidFill>
                  <a:schemeClr val="bg1"/>
                </a:solidFill>
              </a:rPr>
              <a:t>Buses </a:t>
            </a:r>
            <a:r>
              <a:rPr lang="en-US" b="1" dirty="0">
                <a:solidFill>
                  <a:schemeClr val="bg1"/>
                </a:solidFill>
              </a:rPr>
              <a:t>should stop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15 </a:t>
            </a:r>
            <a:r>
              <a:rPr lang="en-US" b="1" dirty="0">
                <a:solidFill>
                  <a:schemeClr val="bg1"/>
                </a:solidFill>
              </a:rPr>
              <a:t>to 50 feet from the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nearest rail.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693" y="1255461"/>
            <a:ext cx="2394291" cy="485979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89984" y="1255461"/>
            <a:ext cx="126216" cy="485979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61177" y="1554689"/>
            <a:ext cx="2326023" cy="175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ts val="900"/>
              </a:spcAft>
            </a:pPr>
            <a:r>
              <a:rPr lang="en-US" sz="1500" dirty="0">
                <a:solidFill>
                  <a:schemeClr val="bg1"/>
                </a:solidFill>
              </a:rPr>
              <a:t>Know the length </a:t>
            </a:r>
            <a:r>
              <a:rPr lang="en-US" sz="1500" dirty="0" smtClean="0">
                <a:solidFill>
                  <a:schemeClr val="bg1"/>
                </a:solidFill>
              </a:rPr>
              <a:t/>
            </a:r>
            <a:br>
              <a:rPr lang="en-US" sz="1500" dirty="0" smtClean="0">
                <a:solidFill>
                  <a:schemeClr val="bg1"/>
                </a:solidFill>
              </a:rPr>
            </a:br>
            <a:r>
              <a:rPr lang="en-US" sz="1500" dirty="0" smtClean="0">
                <a:solidFill>
                  <a:schemeClr val="bg1"/>
                </a:solidFill>
              </a:rPr>
              <a:t>of </a:t>
            </a:r>
            <a:r>
              <a:rPr lang="en-US" sz="1500" dirty="0">
                <a:solidFill>
                  <a:schemeClr val="bg1"/>
                </a:solidFill>
              </a:rPr>
              <a:t>your </a:t>
            </a:r>
            <a:r>
              <a:rPr lang="en-US" sz="1500" dirty="0" smtClean="0">
                <a:solidFill>
                  <a:schemeClr val="bg1"/>
                </a:solidFill>
              </a:rPr>
              <a:t>bus so you can fully clear the track.</a:t>
            </a:r>
            <a:endParaRPr lang="en-US" sz="15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900"/>
              </a:spcAft>
            </a:pPr>
            <a:r>
              <a:rPr lang="en-US" sz="1500" dirty="0">
                <a:solidFill>
                  <a:schemeClr val="bg1"/>
                </a:solidFill>
              </a:rPr>
              <a:t>After stopping, you can inch forward to see </a:t>
            </a:r>
            <a:r>
              <a:rPr lang="en-US" sz="1500" dirty="0" smtClean="0">
                <a:solidFill>
                  <a:schemeClr val="bg1"/>
                </a:solidFill>
              </a:rPr>
              <a:t>further </a:t>
            </a:r>
            <a:r>
              <a:rPr lang="en-US" sz="1500" dirty="0">
                <a:solidFill>
                  <a:schemeClr val="bg1"/>
                </a:solidFill>
              </a:rPr>
              <a:t>down the track if </a:t>
            </a:r>
            <a:r>
              <a:rPr lang="en-US" sz="1500" dirty="0" smtClean="0">
                <a:solidFill>
                  <a:schemeClr val="bg1"/>
                </a:solidFill>
              </a:rPr>
              <a:t>necessary.</a:t>
            </a:r>
            <a:endParaRPr lang="en-US" sz="15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900"/>
              </a:spcAft>
            </a:pPr>
            <a:r>
              <a:rPr lang="en-US" sz="1500" dirty="0" smtClean="0">
                <a:solidFill>
                  <a:schemeClr val="bg1"/>
                </a:solidFill>
              </a:rPr>
              <a:t>Create </a:t>
            </a:r>
            <a:r>
              <a:rPr lang="en-US" sz="1500" dirty="0">
                <a:solidFill>
                  <a:schemeClr val="bg1"/>
                </a:solidFill>
              </a:rPr>
              <a:t>an evacuation plan in case the bus stalls or is trapped on </a:t>
            </a:r>
            <a:r>
              <a:rPr lang="en-US" sz="1500" dirty="0" smtClean="0">
                <a:solidFill>
                  <a:schemeClr val="bg1"/>
                </a:solidFill>
              </a:rPr>
              <a:t/>
            </a:r>
            <a:br>
              <a:rPr lang="en-US" sz="1500" dirty="0" smtClean="0">
                <a:solidFill>
                  <a:schemeClr val="bg1"/>
                </a:solidFill>
              </a:rPr>
            </a:br>
            <a:r>
              <a:rPr lang="en-US" sz="1500" dirty="0" smtClean="0">
                <a:solidFill>
                  <a:schemeClr val="bg1"/>
                </a:solidFill>
              </a:rPr>
              <a:t>the </a:t>
            </a:r>
            <a:r>
              <a:rPr lang="en-US" sz="1500" dirty="0">
                <a:solidFill>
                  <a:schemeClr val="bg1"/>
                </a:solidFill>
              </a:rPr>
              <a:t>tracks.</a:t>
            </a:r>
          </a:p>
          <a:p>
            <a:pPr marL="228600" indent="-228600">
              <a:spcAft>
                <a:spcPts val="900"/>
              </a:spcAft>
            </a:pPr>
            <a:r>
              <a:rPr lang="en-US" sz="1500" dirty="0">
                <a:solidFill>
                  <a:schemeClr val="bg1"/>
                </a:solidFill>
              </a:rPr>
              <a:t>You should know and follow the policies of your </a:t>
            </a:r>
            <a:r>
              <a:rPr lang="en-US" sz="1500" dirty="0" smtClean="0">
                <a:solidFill>
                  <a:schemeClr val="bg1"/>
                </a:solidFill>
              </a:rPr>
              <a:t>jurisdiction.</a:t>
            </a: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40484" y="5139745"/>
            <a:ext cx="3656238" cy="0"/>
          </a:xfrm>
          <a:prstGeom prst="straightConnector1">
            <a:avLst/>
          </a:prstGeom>
          <a:ln w="107950" cap="sq" cmpd="sng">
            <a:solidFill>
              <a:schemeClr val="bg1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6193443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0254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2940484" y="3399845"/>
            <a:ext cx="3656238" cy="0"/>
          </a:xfrm>
          <a:prstGeom prst="straightConnector1">
            <a:avLst/>
          </a:prstGeom>
          <a:ln w="107950" cap="sq" cmpd="sng">
            <a:solidFill>
              <a:schemeClr val="bg1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36017200" y="-269748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447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9213"/>
          <a:stretch/>
        </p:blipFill>
        <p:spPr bwMode="auto">
          <a:xfrm>
            <a:off x="104775" y="1547551"/>
            <a:ext cx="5057946" cy="397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038161" y="1547551"/>
            <a:ext cx="4110603" cy="3976746"/>
            <a:chOff x="5038161" y="1306808"/>
            <a:chExt cx="4110603" cy="4366872"/>
          </a:xfrm>
        </p:grpSpPr>
        <p:sp>
          <p:nvSpPr>
            <p:cNvPr id="6" name="Rectangle 5"/>
            <p:cNvSpPr/>
            <p:nvPr/>
          </p:nvSpPr>
          <p:spPr>
            <a:xfrm>
              <a:off x="5162722" y="1306808"/>
              <a:ext cx="3986042" cy="436687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38161" y="1306808"/>
              <a:ext cx="126216" cy="4366872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Hazardous </a:t>
            </a:r>
            <a:r>
              <a:rPr lang="en-US" kern="0" dirty="0" smtClean="0"/>
              <a:t>Materials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31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57072" y="3344318"/>
            <a:ext cx="3544027" cy="1828834"/>
          </a:xfrm>
        </p:spPr>
        <p:txBody>
          <a:bodyPr/>
          <a:lstStyle/>
          <a:p>
            <a:pPr marL="228600" indent="-228600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Drivers </a:t>
            </a:r>
            <a:r>
              <a:rPr lang="en-US" sz="1600" dirty="0">
                <a:solidFill>
                  <a:schemeClr val="bg1"/>
                </a:solidFill>
              </a:rPr>
              <a:t>must ensure a train is not approaching </a:t>
            </a:r>
            <a:r>
              <a:rPr lang="en-US" sz="1600" dirty="0" smtClean="0">
                <a:solidFill>
                  <a:schemeClr val="bg1"/>
                </a:solidFill>
              </a:rPr>
              <a:t>and that </a:t>
            </a:r>
            <a:r>
              <a:rPr lang="en-US" sz="1600" dirty="0">
                <a:solidFill>
                  <a:schemeClr val="bg1"/>
                </a:solidFill>
              </a:rPr>
              <a:t>they have sufficient time and space to make it across the tracks </a:t>
            </a:r>
            <a:r>
              <a:rPr lang="en-US" sz="1600" dirty="0" smtClean="0">
                <a:solidFill>
                  <a:schemeClr val="bg1"/>
                </a:solidFill>
              </a:rPr>
              <a:t>safely.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Know the length of </a:t>
            </a:r>
            <a:r>
              <a:rPr lang="en-US" sz="1600" dirty="0" smtClean="0">
                <a:solidFill>
                  <a:schemeClr val="bg1"/>
                </a:solidFill>
              </a:rPr>
              <a:t>your vehicle.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Don’t stop with the front or back of your vehicle closer than 15 feet from the </a:t>
            </a:r>
            <a:r>
              <a:rPr lang="en-US" sz="1600" dirty="0" smtClean="0">
                <a:solidFill>
                  <a:schemeClr val="bg1"/>
                </a:solidFill>
              </a:rPr>
              <a:t>nearest rail.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857270" y="5605163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831251" y="1303335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5372100" y="3232685"/>
            <a:ext cx="35103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372100" y="1850375"/>
            <a:ext cx="3642048" cy="1119173"/>
            <a:chOff x="5372100" y="1850375"/>
            <a:chExt cx="3642048" cy="1119173"/>
          </a:xfrm>
        </p:grpSpPr>
        <p:sp>
          <p:nvSpPr>
            <p:cNvPr id="16" name="Text Placeholder 3"/>
            <p:cNvSpPr txBox="1">
              <a:spLocks/>
            </p:cNvSpPr>
            <p:nvPr/>
          </p:nvSpPr>
          <p:spPr>
            <a:xfrm>
              <a:off x="6415410" y="1850375"/>
              <a:ext cx="2598738" cy="11191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b="1" dirty="0" smtClean="0">
                  <a:solidFill>
                    <a:schemeClr val="bg1"/>
                  </a:solidFill>
                </a:rPr>
                <a:t>Federal regulations require all trucks carrying hazardous material to stop at  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all railroad crossings.</a:t>
              </a: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5372100" y="1941773"/>
              <a:ext cx="940308" cy="820477"/>
            </a:xfrm>
            <a:custGeom>
              <a:avLst/>
              <a:gdLst>
                <a:gd name="T0" fmla="*/ 310 w 322"/>
                <a:gd name="T1" fmla="*/ 244 h 281"/>
                <a:gd name="T2" fmla="*/ 246 w 322"/>
                <a:gd name="T3" fmla="*/ 132 h 281"/>
                <a:gd name="T4" fmla="*/ 183 w 322"/>
                <a:gd name="T5" fmla="*/ 23 h 281"/>
                <a:gd name="T6" fmla="*/ 138 w 322"/>
                <a:gd name="T7" fmla="*/ 21 h 281"/>
                <a:gd name="T8" fmla="*/ 74 w 322"/>
                <a:gd name="T9" fmla="*/ 132 h 281"/>
                <a:gd name="T10" fmla="*/ 11 w 322"/>
                <a:gd name="T11" fmla="*/ 242 h 281"/>
                <a:gd name="T12" fmla="*/ 31 w 322"/>
                <a:gd name="T13" fmla="*/ 281 h 281"/>
                <a:gd name="T14" fmla="*/ 160 w 322"/>
                <a:gd name="T15" fmla="*/ 281 h 281"/>
                <a:gd name="T16" fmla="*/ 286 w 322"/>
                <a:gd name="T17" fmla="*/ 281 h 281"/>
                <a:gd name="T18" fmla="*/ 310 w 322"/>
                <a:gd name="T19" fmla="*/ 244 h 281"/>
                <a:gd name="T20" fmla="*/ 160 w 322"/>
                <a:gd name="T21" fmla="*/ 261 h 281"/>
                <a:gd name="T22" fmla="*/ 136 w 322"/>
                <a:gd name="T23" fmla="*/ 236 h 281"/>
                <a:gd name="T24" fmla="*/ 160 w 322"/>
                <a:gd name="T25" fmla="*/ 212 h 281"/>
                <a:gd name="T26" fmla="*/ 184 w 322"/>
                <a:gd name="T27" fmla="*/ 236 h 281"/>
                <a:gd name="T28" fmla="*/ 160 w 322"/>
                <a:gd name="T29" fmla="*/ 261 h 281"/>
                <a:gd name="T30" fmla="*/ 170 w 322"/>
                <a:gd name="T31" fmla="*/ 193 h 281"/>
                <a:gd name="T32" fmla="*/ 160 w 322"/>
                <a:gd name="T33" fmla="*/ 200 h 281"/>
                <a:gd name="T34" fmla="*/ 150 w 322"/>
                <a:gd name="T35" fmla="*/ 193 h 281"/>
                <a:gd name="T36" fmla="*/ 127 w 322"/>
                <a:gd name="T37" fmla="*/ 88 h 281"/>
                <a:gd name="T38" fmla="*/ 160 w 322"/>
                <a:gd name="T39" fmla="*/ 55 h 281"/>
                <a:gd name="T40" fmla="*/ 193 w 322"/>
                <a:gd name="T41" fmla="*/ 88 h 281"/>
                <a:gd name="T42" fmla="*/ 170 w 322"/>
                <a:gd name="T43" fmla="*/ 19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2" h="281">
                  <a:moveTo>
                    <a:pt x="310" y="244"/>
                  </a:moveTo>
                  <a:cubicBezTo>
                    <a:pt x="310" y="244"/>
                    <a:pt x="310" y="244"/>
                    <a:pt x="246" y="132"/>
                  </a:cubicBezTo>
                  <a:cubicBezTo>
                    <a:pt x="246" y="132"/>
                    <a:pt x="246" y="132"/>
                    <a:pt x="183" y="23"/>
                  </a:cubicBezTo>
                  <a:cubicBezTo>
                    <a:pt x="172" y="4"/>
                    <a:pt x="150" y="0"/>
                    <a:pt x="138" y="21"/>
                  </a:cubicBezTo>
                  <a:cubicBezTo>
                    <a:pt x="138" y="21"/>
                    <a:pt x="138" y="21"/>
                    <a:pt x="74" y="132"/>
                  </a:cubicBezTo>
                  <a:cubicBezTo>
                    <a:pt x="74" y="132"/>
                    <a:pt x="74" y="132"/>
                    <a:pt x="11" y="242"/>
                  </a:cubicBezTo>
                  <a:cubicBezTo>
                    <a:pt x="0" y="260"/>
                    <a:pt x="7" y="281"/>
                    <a:pt x="31" y="281"/>
                  </a:cubicBezTo>
                  <a:cubicBezTo>
                    <a:pt x="31" y="281"/>
                    <a:pt x="31" y="281"/>
                    <a:pt x="160" y="281"/>
                  </a:cubicBezTo>
                  <a:cubicBezTo>
                    <a:pt x="160" y="281"/>
                    <a:pt x="160" y="281"/>
                    <a:pt x="286" y="281"/>
                  </a:cubicBezTo>
                  <a:cubicBezTo>
                    <a:pt x="308" y="281"/>
                    <a:pt x="322" y="264"/>
                    <a:pt x="310" y="244"/>
                  </a:cubicBezTo>
                  <a:close/>
                  <a:moveTo>
                    <a:pt x="160" y="261"/>
                  </a:moveTo>
                  <a:cubicBezTo>
                    <a:pt x="147" y="261"/>
                    <a:pt x="136" y="250"/>
                    <a:pt x="136" y="236"/>
                  </a:cubicBezTo>
                  <a:cubicBezTo>
                    <a:pt x="136" y="223"/>
                    <a:pt x="147" y="212"/>
                    <a:pt x="160" y="212"/>
                  </a:cubicBezTo>
                  <a:cubicBezTo>
                    <a:pt x="173" y="212"/>
                    <a:pt x="184" y="223"/>
                    <a:pt x="184" y="236"/>
                  </a:cubicBezTo>
                  <a:cubicBezTo>
                    <a:pt x="184" y="250"/>
                    <a:pt x="173" y="261"/>
                    <a:pt x="160" y="261"/>
                  </a:cubicBezTo>
                  <a:close/>
                  <a:moveTo>
                    <a:pt x="170" y="193"/>
                  </a:moveTo>
                  <a:cubicBezTo>
                    <a:pt x="168" y="198"/>
                    <a:pt x="164" y="200"/>
                    <a:pt x="160" y="200"/>
                  </a:cubicBezTo>
                  <a:cubicBezTo>
                    <a:pt x="156" y="200"/>
                    <a:pt x="152" y="198"/>
                    <a:pt x="150" y="193"/>
                  </a:cubicBezTo>
                  <a:cubicBezTo>
                    <a:pt x="141" y="156"/>
                    <a:pt x="127" y="102"/>
                    <a:pt x="127" y="88"/>
                  </a:cubicBezTo>
                  <a:cubicBezTo>
                    <a:pt x="127" y="70"/>
                    <a:pt x="142" y="55"/>
                    <a:pt x="160" y="55"/>
                  </a:cubicBezTo>
                  <a:cubicBezTo>
                    <a:pt x="178" y="55"/>
                    <a:pt x="193" y="70"/>
                    <a:pt x="193" y="88"/>
                  </a:cubicBezTo>
                  <a:cubicBezTo>
                    <a:pt x="193" y="102"/>
                    <a:pt x="179" y="156"/>
                    <a:pt x="170" y="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493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915988"/>
            <a:ext cx="9042400" cy="595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7803" y="967290"/>
            <a:ext cx="3023878" cy="607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Exempt Signs and </a:t>
            </a:r>
            <a:r>
              <a:rPr lang="en-US" kern="0" dirty="0" smtClean="0"/>
              <a:t>Crossings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3446"/>
          <a:stretch/>
        </p:blipFill>
        <p:spPr>
          <a:xfrm>
            <a:off x="101600" y="999355"/>
            <a:ext cx="2942914" cy="5956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7502" t="17172" r="24919"/>
          <a:stretch/>
        </p:blipFill>
        <p:spPr>
          <a:xfrm>
            <a:off x="3351014" y="1019178"/>
            <a:ext cx="2511747" cy="5952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1600" y="4644570"/>
            <a:ext cx="5312229" cy="1307663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9383" y="4791202"/>
            <a:ext cx="5048332" cy="105987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Certain vehicles are required to stop at all grade crossings unless there is an exempt sign posted. Refer to your local and state laws and company policies for additional information.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1133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2451"/>
          <a:stretch/>
        </p:blipFill>
        <p:spPr bwMode="auto">
          <a:xfrm>
            <a:off x="101600" y="927100"/>
            <a:ext cx="90424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Hump </a:t>
            </a:r>
            <a:r>
              <a:rPr lang="en-US" kern="0" dirty="0" smtClean="0"/>
              <a:t>Crossings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600" y="2082800"/>
            <a:ext cx="4267200" cy="2540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326425" y="2327066"/>
            <a:ext cx="3862139" cy="175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Due to close clearance to the road, trucks and many trailers are prohibited from using </a:t>
            </a:r>
            <a:r>
              <a:rPr lang="en-US" sz="1600" dirty="0" smtClean="0">
                <a:solidFill>
                  <a:schemeClr val="bg1"/>
                </a:solidFill>
              </a:rPr>
              <a:t>these crossings.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When you see this warning sign, find another way across the </a:t>
            </a:r>
            <a:r>
              <a:rPr lang="en-US" sz="1600" dirty="0" smtClean="0">
                <a:solidFill>
                  <a:schemeClr val="bg1"/>
                </a:solidFill>
              </a:rPr>
              <a:t>tracks. 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Be aware </a:t>
            </a:r>
            <a:r>
              <a:rPr lang="en-US" sz="1600" dirty="0">
                <a:solidFill>
                  <a:schemeClr val="bg1"/>
                </a:solidFill>
              </a:rPr>
              <a:t>that </a:t>
            </a:r>
            <a:r>
              <a:rPr lang="en-US" sz="1600" dirty="0" smtClean="0">
                <a:solidFill>
                  <a:schemeClr val="bg1"/>
                </a:solidFill>
              </a:rPr>
              <a:t>crossings </a:t>
            </a:r>
            <a:r>
              <a:rPr lang="en-US" sz="1600" dirty="0">
                <a:solidFill>
                  <a:schemeClr val="bg1"/>
                </a:solidFill>
              </a:rPr>
              <a:t>may not have </a:t>
            </a:r>
            <a:r>
              <a:rPr lang="en-US" sz="1600" dirty="0" smtClean="0">
                <a:solidFill>
                  <a:schemeClr val="bg1"/>
                </a:solidFill>
              </a:rPr>
              <a:t>this </a:t>
            </a:r>
            <a:r>
              <a:rPr lang="en-US" sz="1600" dirty="0">
                <a:solidFill>
                  <a:schemeClr val="bg1"/>
                </a:solidFill>
              </a:rPr>
              <a:t>sign, so pay attention to the roadway at all </a:t>
            </a:r>
            <a:r>
              <a:rPr lang="en-US" sz="1600" dirty="0" smtClean="0">
                <a:solidFill>
                  <a:schemeClr val="bg1"/>
                </a:solidFill>
              </a:rPr>
              <a:t>times.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16200000" flipH="1" flipV="1">
            <a:off x="4250324" y="3262683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xmlns="" val="2930498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0660" b="2049"/>
          <a:stretch/>
        </p:blipFill>
        <p:spPr>
          <a:xfrm>
            <a:off x="101600" y="928047"/>
            <a:ext cx="9042399" cy="59408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1600" y="1514900"/>
            <a:ext cx="9042400" cy="477159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Electrification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51583" y="4554683"/>
            <a:ext cx="2753370" cy="72840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Never</a:t>
            </a:r>
            <a:r>
              <a:rPr lang="en-US" sz="1600" dirty="0">
                <a:solidFill>
                  <a:schemeClr val="bg1"/>
                </a:solidFill>
              </a:rPr>
              <a:t> climb on top of trains or play </a:t>
            </a:r>
            <a:r>
              <a:rPr lang="en-US" sz="1600" dirty="0" smtClean="0">
                <a:solidFill>
                  <a:schemeClr val="bg1"/>
                </a:solidFill>
              </a:rPr>
              <a:t>with </a:t>
            </a:r>
            <a:r>
              <a:rPr lang="en-US" sz="1600" dirty="0">
                <a:solidFill>
                  <a:schemeClr val="bg1"/>
                </a:solidFill>
              </a:rPr>
              <a:t>the overhead network of </a:t>
            </a:r>
            <a:r>
              <a:rPr lang="en-US" sz="1600" dirty="0" smtClean="0">
                <a:solidFill>
                  <a:schemeClr val="bg1"/>
                </a:solidFill>
              </a:rPr>
              <a:t>wires.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09640" y="4352623"/>
            <a:ext cx="1610842" cy="950123"/>
            <a:chOff x="1938896" y="4590027"/>
            <a:chExt cx="1610842" cy="950123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3013166" y="5180419"/>
              <a:ext cx="536572" cy="116660"/>
            </a:xfrm>
            <a:prstGeom prst="straightConnector1">
              <a:avLst/>
            </a:prstGeom>
            <a:ln w="107950" cap="sq" cmpd="sng">
              <a:solidFill>
                <a:schemeClr val="bg1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1938896" y="4590027"/>
              <a:ext cx="950123" cy="950123"/>
              <a:chOff x="5712607" y="3710047"/>
              <a:chExt cx="1150589" cy="1150589"/>
            </a:xfrm>
          </p:grpSpPr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6113821" y="3873270"/>
                <a:ext cx="424997" cy="884496"/>
              </a:xfrm>
              <a:custGeom>
                <a:avLst/>
                <a:gdLst>
                  <a:gd name="T0" fmla="*/ 371 w 1084"/>
                  <a:gd name="T1" fmla="*/ 0 h 2256"/>
                  <a:gd name="T2" fmla="*/ 808 w 1084"/>
                  <a:gd name="T3" fmla="*/ 0 h 2256"/>
                  <a:gd name="T4" fmla="*/ 523 w 1084"/>
                  <a:gd name="T5" fmla="*/ 683 h 2256"/>
                  <a:gd name="T6" fmla="*/ 1084 w 1084"/>
                  <a:gd name="T7" fmla="*/ 683 h 2256"/>
                  <a:gd name="T8" fmla="*/ 238 w 1084"/>
                  <a:gd name="T9" fmla="*/ 2256 h 2256"/>
                  <a:gd name="T10" fmla="*/ 514 w 1084"/>
                  <a:gd name="T11" fmla="*/ 1024 h 2256"/>
                  <a:gd name="T12" fmla="*/ 0 w 1084"/>
                  <a:gd name="T13" fmla="*/ 1024 h 2256"/>
                  <a:gd name="T14" fmla="*/ 371 w 1084"/>
                  <a:gd name="T15" fmla="*/ 0 h 2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2256">
                    <a:moveTo>
                      <a:pt x="371" y="0"/>
                    </a:moveTo>
                    <a:lnTo>
                      <a:pt x="808" y="0"/>
                    </a:lnTo>
                    <a:lnTo>
                      <a:pt x="523" y="683"/>
                    </a:lnTo>
                    <a:lnTo>
                      <a:pt x="1084" y="683"/>
                    </a:lnTo>
                    <a:lnTo>
                      <a:pt x="238" y="2256"/>
                    </a:lnTo>
                    <a:lnTo>
                      <a:pt x="514" y="1024"/>
                    </a:lnTo>
                    <a:lnTo>
                      <a:pt x="0" y="1024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Donut 15"/>
              <p:cNvSpPr/>
              <p:nvPr/>
            </p:nvSpPr>
            <p:spPr>
              <a:xfrm>
                <a:off x="5712607" y="3710047"/>
                <a:ext cx="1150589" cy="1150589"/>
              </a:xfrm>
              <a:prstGeom prst="donut">
                <a:avLst>
                  <a:gd name="adj" fmla="val 61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2990012" y="1991899"/>
            <a:ext cx="2504357" cy="3650630"/>
          </a:xfrm>
          <a:custGeom>
            <a:avLst/>
            <a:gdLst>
              <a:gd name="T0" fmla="*/ 545 w 1977"/>
              <a:gd name="T1" fmla="*/ 2026 h 2883"/>
              <a:gd name="T2" fmla="*/ 1660 w 1977"/>
              <a:gd name="T3" fmla="*/ 1924 h 2883"/>
              <a:gd name="T4" fmla="*/ 1660 w 1977"/>
              <a:gd name="T5" fmla="*/ 1146 h 2883"/>
              <a:gd name="T6" fmla="*/ 1483 w 1977"/>
              <a:gd name="T7" fmla="*/ 877 h 2883"/>
              <a:gd name="T8" fmla="*/ 1362 w 1977"/>
              <a:gd name="T9" fmla="*/ 634 h 2883"/>
              <a:gd name="T10" fmla="*/ 1928 w 1977"/>
              <a:gd name="T11" fmla="*/ 2536 h 2883"/>
              <a:gd name="T12" fmla="*/ 1928 w 1977"/>
              <a:gd name="T13" fmla="*/ 0 h 2883"/>
              <a:gd name="T14" fmla="*/ 1395 w 1977"/>
              <a:gd name="T15" fmla="*/ 106 h 2883"/>
              <a:gd name="T16" fmla="*/ 914 w 1977"/>
              <a:gd name="T17" fmla="*/ 102 h 2883"/>
              <a:gd name="T18" fmla="*/ 897 w 1977"/>
              <a:gd name="T19" fmla="*/ 133 h 2883"/>
              <a:gd name="T20" fmla="*/ 1086 w 1977"/>
              <a:gd name="T21" fmla="*/ 594 h 2883"/>
              <a:gd name="T22" fmla="*/ 786 w 1977"/>
              <a:gd name="T23" fmla="*/ 834 h 2883"/>
              <a:gd name="T24" fmla="*/ 768 w 1977"/>
              <a:gd name="T25" fmla="*/ 877 h 2883"/>
              <a:gd name="T26" fmla="*/ 858 w 1977"/>
              <a:gd name="T27" fmla="*/ 1063 h 2883"/>
              <a:gd name="T28" fmla="*/ 545 w 1977"/>
              <a:gd name="T29" fmla="*/ 1158 h 2883"/>
              <a:gd name="T30" fmla="*/ 1295 w 1977"/>
              <a:gd name="T31" fmla="*/ 1579 h 2883"/>
              <a:gd name="T32" fmla="*/ 888 w 1977"/>
              <a:gd name="T33" fmla="*/ 1579 h 2883"/>
              <a:gd name="T34" fmla="*/ 1245 w 1977"/>
              <a:gd name="T35" fmla="*/ 1522 h 2883"/>
              <a:gd name="T36" fmla="*/ 1651 w 1977"/>
              <a:gd name="T37" fmla="*/ 1801 h 2883"/>
              <a:gd name="T38" fmla="*/ 1570 w 1977"/>
              <a:gd name="T39" fmla="*/ 1721 h 2883"/>
              <a:gd name="T40" fmla="*/ 1596 w 1977"/>
              <a:gd name="T41" fmla="*/ 1237 h 2883"/>
              <a:gd name="T42" fmla="*/ 1360 w 1977"/>
              <a:gd name="T43" fmla="*/ 1587 h 2883"/>
              <a:gd name="T44" fmla="*/ 1118 w 1977"/>
              <a:gd name="T45" fmla="*/ 1458 h 2883"/>
              <a:gd name="T46" fmla="*/ 1898 w 1977"/>
              <a:gd name="T47" fmla="*/ 146 h 2883"/>
              <a:gd name="T48" fmla="*/ 1409 w 1977"/>
              <a:gd name="T49" fmla="*/ 146 h 2883"/>
              <a:gd name="T50" fmla="*/ 1678 w 1977"/>
              <a:gd name="T51" fmla="*/ 594 h 2883"/>
              <a:gd name="T52" fmla="*/ 945 w 1977"/>
              <a:gd name="T53" fmla="*/ 142 h 2883"/>
              <a:gd name="T54" fmla="*/ 945 w 1977"/>
              <a:gd name="T55" fmla="*/ 142 h 2883"/>
              <a:gd name="T56" fmla="*/ 1397 w 1977"/>
              <a:gd name="T57" fmla="*/ 834 h 2883"/>
              <a:gd name="T58" fmla="*/ 820 w 1977"/>
              <a:gd name="T59" fmla="*/ 877 h 2883"/>
              <a:gd name="T60" fmla="*/ 1120 w 1977"/>
              <a:gd name="T61" fmla="*/ 1051 h 2883"/>
              <a:gd name="T62" fmla="*/ 630 w 1977"/>
              <a:gd name="T63" fmla="*/ 1237 h 2883"/>
              <a:gd name="T64" fmla="*/ 1094 w 1977"/>
              <a:gd name="T65" fmla="*/ 1458 h 2883"/>
              <a:gd name="T66" fmla="*/ 823 w 1977"/>
              <a:gd name="T67" fmla="*/ 1587 h 2883"/>
              <a:gd name="T68" fmla="*/ 630 w 1977"/>
              <a:gd name="T69" fmla="*/ 1237 h 2883"/>
              <a:gd name="T70" fmla="*/ 673 w 1977"/>
              <a:gd name="T71" fmla="*/ 1882 h 2883"/>
              <a:gd name="T72" fmla="*/ 1115 w 1977"/>
              <a:gd name="T73" fmla="*/ 2135 h 2883"/>
              <a:gd name="T74" fmla="*/ 1115 w 1977"/>
              <a:gd name="T75" fmla="*/ 2399 h 2883"/>
              <a:gd name="T76" fmla="*/ 1115 w 1977"/>
              <a:gd name="T77" fmla="*/ 2135 h 2883"/>
              <a:gd name="T78" fmla="*/ 608 w 1977"/>
              <a:gd name="T79" fmla="*/ 2094 h 2883"/>
              <a:gd name="T80" fmla="*/ 1635 w 1977"/>
              <a:gd name="T81" fmla="*/ 2173 h 2883"/>
              <a:gd name="T82" fmla="*/ 0 w 1977"/>
              <a:gd name="T83" fmla="*/ 2880 h 2883"/>
              <a:gd name="T84" fmla="*/ 589 w 1977"/>
              <a:gd name="T85" fmla="*/ 2239 h 2883"/>
              <a:gd name="T86" fmla="*/ 1597 w 1977"/>
              <a:gd name="T87" fmla="*/ 2480 h 2883"/>
              <a:gd name="T88" fmla="*/ 1551 w 1977"/>
              <a:gd name="T89" fmla="*/ 2428 h 2883"/>
              <a:gd name="T90" fmla="*/ 1445 w 1977"/>
              <a:gd name="T91" fmla="*/ 2428 h 2883"/>
              <a:gd name="T92" fmla="*/ 790 w 1977"/>
              <a:gd name="T93" fmla="*/ 2309 h 2883"/>
              <a:gd name="T94" fmla="*/ 528 w 1977"/>
              <a:gd name="T95" fmla="*/ 2480 h 2883"/>
              <a:gd name="T96" fmla="*/ 367 w 1977"/>
              <a:gd name="T97" fmla="*/ 2675 h 2883"/>
              <a:gd name="T98" fmla="*/ 290 w 1977"/>
              <a:gd name="T99" fmla="*/ 2882 h 2883"/>
              <a:gd name="T100" fmla="*/ 1731 w 1977"/>
              <a:gd name="T101" fmla="*/ 2741 h 2883"/>
              <a:gd name="T102" fmla="*/ 1832 w 1977"/>
              <a:gd name="T103" fmla="*/ 2741 h 2883"/>
              <a:gd name="T104" fmla="*/ 570 w 1977"/>
              <a:gd name="T105" fmla="*/ 2675 h 2883"/>
              <a:gd name="T106" fmla="*/ 1671 w 1977"/>
              <a:gd name="T107" fmla="*/ 2675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77" h="2883">
                <a:moveTo>
                  <a:pt x="520" y="1801"/>
                </a:moveTo>
                <a:cubicBezTo>
                  <a:pt x="520" y="1832"/>
                  <a:pt x="529" y="1860"/>
                  <a:pt x="545" y="1884"/>
                </a:cubicBezTo>
                <a:cubicBezTo>
                  <a:pt x="545" y="2026"/>
                  <a:pt x="545" y="2026"/>
                  <a:pt x="545" y="2026"/>
                </a:cubicBezTo>
                <a:cubicBezTo>
                  <a:pt x="1107" y="2112"/>
                  <a:pt x="1107" y="2112"/>
                  <a:pt x="1107" y="2112"/>
                </a:cubicBezTo>
                <a:cubicBezTo>
                  <a:pt x="1660" y="2026"/>
                  <a:pt x="1660" y="2026"/>
                  <a:pt x="1660" y="2026"/>
                </a:cubicBezTo>
                <a:cubicBezTo>
                  <a:pt x="1660" y="2026"/>
                  <a:pt x="1660" y="2003"/>
                  <a:pt x="1660" y="1924"/>
                </a:cubicBezTo>
                <a:cubicBezTo>
                  <a:pt x="1698" y="1896"/>
                  <a:pt x="1723" y="1852"/>
                  <a:pt x="1723" y="1801"/>
                </a:cubicBezTo>
                <a:cubicBezTo>
                  <a:pt x="1723" y="1751"/>
                  <a:pt x="1698" y="1706"/>
                  <a:pt x="1660" y="1679"/>
                </a:cubicBezTo>
                <a:cubicBezTo>
                  <a:pt x="1660" y="1146"/>
                  <a:pt x="1660" y="1146"/>
                  <a:pt x="1660" y="1146"/>
                </a:cubicBezTo>
                <a:cubicBezTo>
                  <a:pt x="1660" y="1109"/>
                  <a:pt x="1544" y="1077"/>
                  <a:pt x="1370" y="1061"/>
                </a:cubicBezTo>
                <a:cubicBezTo>
                  <a:pt x="1449" y="877"/>
                  <a:pt x="1449" y="877"/>
                  <a:pt x="1449" y="877"/>
                </a:cubicBezTo>
                <a:cubicBezTo>
                  <a:pt x="1483" y="877"/>
                  <a:pt x="1483" y="877"/>
                  <a:pt x="1483" y="877"/>
                </a:cubicBezTo>
                <a:cubicBezTo>
                  <a:pt x="1525" y="877"/>
                  <a:pt x="1530" y="834"/>
                  <a:pt x="1483" y="834"/>
                </a:cubicBezTo>
                <a:cubicBezTo>
                  <a:pt x="1440" y="834"/>
                  <a:pt x="1440" y="834"/>
                  <a:pt x="1440" y="834"/>
                </a:cubicBezTo>
                <a:cubicBezTo>
                  <a:pt x="1362" y="634"/>
                  <a:pt x="1362" y="634"/>
                  <a:pt x="1362" y="634"/>
                </a:cubicBezTo>
                <a:cubicBezTo>
                  <a:pt x="1894" y="634"/>
                  <a:pt x="1894" y="634"/>
                  <a:pt x="1894" y="634"/>
                </a:cubicBezTo>
                <a:cubicBezTo>
                  <a:pt x="1879" y="2490"/>
                  <a:pt x="1879" y="2490"/>
                  <a:pt x="1879" y="2490"/>
                </a:cubicBezTo>
                <a:cubicBezTo>
                  <a:pt x="1879" y="2515"/>
                  <a:pt x="1901" y="2536"/>
                  <a:pt x="1928" y="2536"/>
                </a:cubicBezTo>
                <a:cubicBezTo>
                  <a:pt x="1955" y="2536"/>
                  <a:pt x="1977" y="2515"/>
                  <a:pt x="1977" y="2490"/>
                </a:cubicBezTo>
                <a:cubicBezTo>
                  <a:pt x="1957" y="46"/>
                  <a:pt x="1957" y="46"/>
                  <a:pt x="1957" y="46"/>
                </a:cubicBezTo>
                <a:cubicBezTo>
                  <a:pt x="1957" y="21"/>
                  <a:pt x="1955" y="0"/>
                  <a:pt x="1928" y="0"/>
                </a:cubicBezTo>
                <a:cubicBezTo>
                  <a:pt x="1901" y="0"/>
                  <a:pt x="1899" y="21"/>
                  <a:pt x="1899" y="46"/>
                </a:cubicBezTo>
                <a:cubicBezTo>
                  <a:pt x="1899" y="106"/>
                  <a:pt x="1899" y="106"/>
                  <a:pt x="1899" y="106"/>
                </a:cubicBezTo>
                <a:cubicBezTo>
                  <a:pt x="1395" y="106"/>
                  <a:pt x="1395" y="106"/>
                  <a:pt x="1395" y="106"/>
                </a:cubicBezTo>
                <a:cubicBezTo>
                  <a:pt x="1394" y="105"/>
                  <a:pt x="1392" y="104"/>
                  <a:pt x="1390" y="103"/>
                </a:cubicBezTo>
                <a:cubicBezTo>
                  <a:pt x="1384" y="99"/>
                  <a:pt x="1376" y="100"/>
                  <a:pt x="1370" y="104"/>
                </a:cubicBezTo>
                <a:cubicBezTo>
                  <a:pt x="914" y="102"/>
                  <a:pt x="914" y="102"/>
                  <a:pt x="914" y="102"/>
                </a:cubicBezTo>
                <a:cubicBezTo>
                  <a:pt x="914" y="102"/>
                  <a:pt x="914" y="102"/>
                  <a:pt x="914" y="102"/>
                </a:cubicBezTo>
                <a:cubicBezTo>
                  <a:pt x="903" y="102"/>
                  <a:pt x="894" y="111"/>
                  <a:pt x="894" y="122"/>
                </a:cubicBezTo>
                <a:cubicBezTo>
                  <a:pt x="894" y="126"/>
                  <a:pt x="895" y="130"/>
                  <a:pt x="897" y="133"/>
                </a:cubicBezTo>
                <a:cubicBezTo>
                  <a:pt x="897" y="133"/>
                  <a:pt x="897" y="134"/>
                  <a:pt x="897" y="134"/>
                </a:cubicBezTo>
                <a:cubicBezTo>
                  <a:pt x="1094" y="594"/>
                  <a:pt x="1094" y="594"/>
                  <a:pt x="1094" y="594"/>
                </a:cubicBezTo>
                <a:cubicBezTo>
                  <a:pt x="1086" y="594"/>
                  <a:pt x="1086" y="594"/>
                  <a:pt x="1086" y="594"/>
                </a:cubicBezTo>
                <a:cubicBezTo>
                  <a:pt x="1077" y="594"/>
                  <a:pt x="1069" y="601"/>
                  <a:pt x="1067" y="610"/>
                </a:cubicBezTo>
                <a:cubicBezTo>
                  <a:pt x="891" y="610"/>
                  <a:pt x="891" y="610"/>
                  <a:pt x="891" y="610"/>
                </a:cubicBezTo>
                <a:cubicBezTo>
                  <a:pt x="786" y="834"/>
                  <a:pt x="786" y="834"/>
                  <a:pt x="786" y="834"/>
                </a:cubicBezTo>
                <a:cubicBezTo>
                  <a:pt x="753" y="834"/>
                  <a:pt x="753" y="834"/>
                  <a:pt x="753" y="834"/>
                </a:cubicBezTo>
                <a:cubicBezTo>
                  <a:pt x="707" y="834"/>
                  <a:pt x="712" y="877"/>
                  <a:pt x="753" y="877"/>
                </a:cubicBezTo>
                <a:cubicBezTo>
                  <a:pt x="768" y="877"/>
                  <a:pt x="768" y="877"/>
                  <a:pt x="768" y="877"/>
                </a:cubicBezTo>
                <a:cubicBezTo>
                  <a:pt x="768" y="885"/>
                  <a:pt x="772" y="892"/>
                  <a:pt x="780" y="895"/>
                </a:cubicBezTo>
                <a:cubicBezTo>
                  <a:pt x="782" y="897"/>
                  <a:pt x="785" y="897"/>
                  <a:pt x="787" y="897"/>
                </a:cubicBezTo>
                <a:cubicBezTo>
                  <a:pt x="858" y="1063"/>
                  <a:pt x="858" y="1063"/>
                  <a:pt x="858" y="1063"/>
                </a:cubicBezTo>
                <a:cubicBezTo>
                  <a:pt x="687" y="1081"/>
                  <a:pt x="545" y="1114"/>
                  <a:pt x="545" y="1151"/>
                </a:cubicBezTo>
                <a:cubicBezTo>
                  <a:pt x="545" y="1150"/>
                  <a:pt x="545" y="1150"/>
                  <a:pt x="545" y="1149"/>
                </a:cubicBezTo>
                <a:cubicBezTo>
                  <a:pt x="545" y="1150"/>
                  <a:pt x="545" y="1153"/>
                  <a:pt x="545" y="1158"/>
                </a:cubicBezTo>
                <a:cubicBezTo>
                  <a:pt x="545" y="1719"/>
                  <a:pt x="545" y="1719"/>
                  <a:pt x="545" y="1719"/>
                </a:cubicBezTo>
                <a:cubicBezTo>
                  <a:pt x="529" y="1743"/>
                  <a:pt x="520" y="1771"/>
                  <a:pt x="520" y="1801"/>
                </a:cubicBezTo>
                <a:close/>
                <a:moveTo>
                  <a:pt x="1295" y="1579"/>
                </a:moveTo>
                <a:cubicBezTo>
                  <a:pt x="1295" y="1607"/>
                  <a:pt x="1273" y="1630"/>
                  <a:pt x="1245" y="1630"/>
                </a:cubicBezTo>
                <a:cubicBezTo>
                  <a:pt x="939" y="1630"/>
                  <a:pt x="939" y="1630"/>
                  <a:pt x="939" y="1630"/>
                </a:cubicBezTo>
                <a:cubicBezTo>
                  <a:pt x="911" y="1630"/>
                  <a:pt x="888" y="1607"/>
                  <a:pt x="888" y="1579"/>
                </a:cubicBezTo>
                <a:cubicBezTo>
                  <a:pt x="888" y="1573"/>
                  <a:pt x="888" y="1573"/>
                  <a:pt x="888" y="1573"/>
                </a:cubicBezTo>
                <a:cubicBezTo>
                  <a:pt x="888" y="1545"/>
                  <a:pt x="911" y="1522"/>
                  <a:pt x="939" y="1522"/>
                </a:cubicBezTo>
                <a:cubicBezTo>
                  <a:pt x="1245" y="1522"/>
                  <a:pt x="1245" y="1522"/>
                  <a:pt x="1245" y="1522"/>
                </a:cubicBezTo>
                <a:cubicBezTo>
                  <a:pt x="1273" y="1522"/>
                  <a:pt x="1295" y="1545"/>
                  <a:pt x="1295" y="1573"/>
                </a:cubicBezTo>
                <a:lnTo>
                  <a:pt x="1295" y="1579"/>
                </a:lnTo>
                <a:close/>
                <a:moveTo>
                  <a:pt x="1651" y="1801"/>
                </a:moveTo>
                <a:cubicBezTo>
                  <a:pt x="1651" y="1846"/>
                  <a:pt x="1615" y="1882"/>
                  <a:pt x="1570" y="1882"/>
                </a:cubicBezTo>
                <a:cubicBezTo>
                  <a:pt x="1525" y="1882"/>
                  <a:pt x="1489" y="1846"/>
                  <a:pt x="1489" y="1801"/>
                </a:cubicBezTo>
                <a:cubicBezTo>
                  <a:pt x="1489" y="1757"/>
                  <a:pt x="1525" y="1721"/>
                  <a:pt x="1570" y="1721"/>
                </a:cubicBezTo>
                <a:cubicBezTo>
                  <a:pt x="1615" y="1721"/>
                  <a:pt x="1651" y="1757"/>
                  <a:pt x="1651" y="1801"/>
                </a:cubicBezTo>
                <a:close/>
                <a:moveTo>
                  <a:pt x="1500" y="1179"/>
                </a:moveTo>
                <a:cubicBezTo>
                  <a:pt x="1552" y="1179"/>
                  <a:pt x="1596" y="1199"/>
                  <a:pt x="1596" y="1237"/>
                </a:cubicBezTo>
                <a:cubicBezTo>
                  <a:pt x="1596" y="1492"/>
                  <a:pt x="1596" y="1492"/>
                  <a:pt x="1596" y="1492"/>
                </a:cubicBezTo>
                <a:cubicBezTo>
                  <a:pt x="1596" y="1531"/>
                  <a:pt x="1552" y="1587"/>
                  <a:pt x="1500" y="1587"/>
                </a:cubicBezTo>
                <a:cubicBezTo>
                  <a:pt x="1360" y="1587"/>
                  <a:pt x="1360" y="1587"/>
                  <a:pt x="1360" y="1587"/>
                </a:cubicBezTo>
                <a:cubicBezTo>
                  <a:pt x="1360" y="1581"/>
                  <a:pt x="1360" y="1581"/>
                  <a:pt x="1360" y="1581"/>
                </a:cubicBezTo>
                <a:cubicBezTo>
                  <a:pt x="1360" y="1513"/>
                  <a:pt x="1305" y="1458"/>
                  <a:pt x="1237" y="1458"/>
                </a:cubicBezTo>
                <a:cubicBezTo>
                  <a:pt x="1118" y="1458"/>
                  <a:pt x="1118" y="1458"/>
                  <a:pt x="1118" y="1458"/>
                </a:cubicBezTo>
                <a:cubicBezTo>
                  <a:pt x="1118" y="1179"/>
                  <a:pt x="1118" y="1179"/>
                  <a:pt x="1118" y="1179"/>
                </a:cubicBezTo>
                <a:lnTo>
                  <a:pt x="1500" y="1179"/>
                </a:lnTo>
                <a:close/>
                <a:moveTo>
                  <a:pt x="1898" y="146"/>
                </a:moveTo>
                <a:cubicBezTo>
                  <a:pt x="1895" y="594"/>
                  <a:pt x="1895" y="594"/>
                  <a:pt x="1895" y="594"/>
                </a:cubicBezTo>
                <a:cubicBezTo>
                  <a:pt x="1727" y="594"/>
                  <a:pt x="1727" y="594"/>
                  <a:pt x="1727" y="594"/>
                </a:cubicBezTo>
                <a:cubicBezTo>
                  <a:pt x="1409" y="146"/>
                  <a:pt x="1409" y="146"/>
                  <a:pt x="1409" y="146"/>
                </a:cubicBezTo>
                <a:lnTo>
                  <a:pt x="1898" y="146"/>
                </a:lnTo>
                <a:close/>
                <a:moveTo>
                  <a:pt x="1377" y="171"/>
                </a:moveTo>
                <a:cubicBezTo>
                  <a:pt x="1678" y="594"/>
                  <a:pt x="1678" y="594"/>
                  <a:pt x="1678" y="594"/>
                </a:cubicBezTo>
                <a:cubicBezTo>
                  <a:pt x="1153" y="594"/>
                  <a:pt x="1153" y="594"/>
                  <a:pt x="1153" y="594"/>
                </a:cubicBezTo>
                <a:lnTo>
                  <a:pt x="1377" y="171"/>
                </a:lnTo>
                <a:close/>
                <a:moveTo>
                  <a:pt x="945" y="142"/>
                </a:moveTo>
                <a:cubicBezTo>
                  <a:pt x="1346" y="144"/>
                  <a:pt x="1346" y="144"/>
                  <a:pt x="1346" y="144"/>
                </a:cubicBezTo>
                <a:cubicBezTo>
                  <a:pt x="1124" y="563"/>
                  <a:pt x="1124" y="563"/>
                  <a:pt x="1124" y="563"/>
                </a:cubicBezTo>
                <a:lnTo>
                  <a:pt x="945" y="142"/>
                </a:lnTo>
                <a:close/>
                <a:moveTo>
                  <a:pt x="917" y="650"/>
                </a:moveTo>
                <a:cubicBezTo>
                  <a:pt x="1324" y="648"/>
                  <a:pt x="1324" y="648"/>
                  <a:pt x="1324" y="648"/>
                </a:cubicBezTo>
                <a:cubicBezTo>
                  <a:pt x="1397" y="834"/>
                  <a:pt x="1397" y="834"/>
                  <a:pt x="1397" y="834"/>
                </a:cubicBezTo>
                <a:cubicBezTo>
                  <a:pt x="830" y="834"/>
                  <a:pt x="830" y="834"/>
                  <a:pt x="830" y="834"/>
                </a:cubicBezTo>
                <a:lnTo>
                  <a:pt x="917" y="650"/>
                </a:lnTo>
                <a:close/>
                <a:moveTo>
                  <a:pt x="820" y="877"/>
                </a:moveTo>
                <a:cubicBezTo>
                  <a:pt x="1408" y="877"/>
                  <a:pt x="1408" y="877"/>
                  <a:pt x="1408" y="877"/>
                </a:cubicBezTo>
                <a:cubicBezTo>
                  <a:pt x="1333" y="1058"/>
                  <a:pt x="1333" y="1058"/>
                  <a:pt x="1333" y="1058"/>
                </a:cubicBezTo>
                <a:cubicBezTo>
                  <a:pt x="1268" y="1053"/>
                  <a:pt x="1196" y="1051"/>
                  <a:pt x="1120" y="1051"/>
                </a:cubicBezTo>
                <a:cubicBezTo>
                  <a:pt x="1040" y="1051"/>
                  <a:pt x="963" y="1054"/>
                  <a:pt x="895" y="1060"/>
                </a:cubicBezTo>
                <a:lnTo>
                  <a:pt x="820" y="877"/>
                </a:lnTo>
                <a:close/>
                <a:moveTo>
                  <a:pt x="630" y="1237"/>
                </a:moveTo>
                <a:cubicBezTo>
                  <a:pt x="630" y="1199"/>
                  <a:pt x="685" y="1179"/>
                  <a:pt x="737" y="1179"/>
                </a:cubicBezTo>
                <a:cubicBezTo>
                  <a:pt x="1094" y="1179"/>
                  <a:pt x="1094" y="1179"/>
                  <a:pt x="1094" y="1179"/>
                </a:cubicBezTo>
                <a:cubicBezTo>
                  <a:pt x="1094" y="1458"/>
                  <a:pt x="1094" y="1458"/>
                  <a:pt x="1094" y="1458"/>
                </a:cubicBezTo>
                <a:cubicBezTo>
                  <a:pt x="946" y="1458"/>
                  <a:pt x="946" y="1458"/>
                  <a:pt x="946" y="1458"/>
                </a:cubicBezTo>
                <a:cubicBezTo>
                  <a:pt x="878" y="1458"/>
                  <a:pt x="823" y="1513"/>
                  <a:pt x="823" y="1581"/>
                </a:cubicBezTo>
                <a:cubicBezTo>
                  <a:pt x="823" y="1587"/>
                  <a:pt x="823" y="1587"/>
                  <a:pt x="823" y="1587"/>
                </a:cubicBezTo>
                <a:cubicBezTo>
                  <a:pt x="737" y="1587"/>
                  <a:pt x="737" y="1587"/>
                  <a:pt x="737" y="1587"/>
                </a:cubicBezTo>
                <a:cubicBezTo>
                  <a:pt x="685" y="1587"/>
                  <a:pt x="630" y="1531"/>
                  <a:pt x="630" y="1492"/>
                </a:cubicBezTo>
                <a:lnTo>
                  <a:pt x="630" y="1237"/>
                </a:lnTo>
                <a:close/>
                <a:moveTo>
                  <a:pt x="673" y="1721"/>
                </a:moveTo>
                <a:cubicBezTo>
                  <a:pt x="717" y="1721"/>
                  <a:pt x="753" y="1757"/>
                  <a:pt x="753" y="1801"/>
                </a:cubicBezTo>
                <a:cubicBezTo>
                  <a:pt x="753" y="1846"/>
                  <a:pt x="717" y="1882"/>
                  <a:pt x="673" y="1882"/>
                </a:cubicBezTo>
                <a:cubicBezTo>
                  <a:pt x="628" y="1882"/>
                  <a:pt x="592" y="1846"/>
                  <a:pt x="592" y="1801"/>
                </a:cubicBezTo>
                <a:cubicBezTo>
                  <a:pt x="592" y="1757"/>
                  <a:pt x="628" y="1721"/>
                  <a:pt x="673" y="1721"/>
                </a:cubicBezTo>
                <a:close/>
                <a:moveTo>
                  <a:pt x="1115" y="2135"/>
                </a:moveTo>
                <a:cubicBezTo>
                  <a:pt x="554" y="2040"/>
                  <a:pt x="554" y="2040"/>
                  <a:pt x="554" y="2040"/>
                </a:cubicBezTo>
                <a:cubicBezTo>
                  <a:pt x="524" y="2195"/>
                  <a:pt x="524" y="2195"/>
                  <a:pt x="524" y="2195"/>
                </a:cubicBezTo>
                <a:cubicBezTo>
                  <a:pt x="1115" y="2399"/>
                  <a:pt x="1115" y="2399"/>
                  <a:pt x="1115" y="2399"/>
                </a:cubicBezTo>
                <a:cubicBezTo>
                  <a:pt x="1703" y="2195"/>
                  <a:pt x="1703" y="2195"/>
                  <a:pt x="1703" y="2195"/>
                </a:cubicBezTo>
                <a:cubicBezTo>
                  <a:pt x="1667" y="2040"/>
                  <a:pt x="1667" y="2040"/>
                  <a:pt x="1667" y="2040"/>
                </a:cubicBezTo>
                <a:lnTo>
                  <a:pt x="1115" y="2135"/>
                </a:lnTo>
                <a:close/>
                <a:moveTo>
                  <a:pt x="1115" y="2345"/>
                </a:moveTo>
                <a:cubicBezTo>
                  <a:pt x="599" y="2177"/>
                  <a:pt x="599" y="2177"/>
                  <a:pt x="599" y="2177"/>
                </a:cubicBezTo>
                <a:cubicBezTo>
                  <a:pt x="608" y="2094"/>
                  <a:pt x="608" y="2094"/>
                  <a:pt x="608" y="2094"/>
                </a:cubicBezTo>
                <a:cubicBezTo>
                  <a:pt x="1115" y="2189"/>
                  <a:pt x="1115" y="2189"/>
                  <a:pt x="1115" y="2189"/>
                </a:cubicBezTo>
                <a:cubicBezTo>
                  <a:pt x="1620" y="2099"/>
                  <a:pt x="1620" y="2099"/>
                  <a:pt x="1620" y="2099"/>
                </a:cubicBezTo>
                <a:cubicBezTo>
                  <a:pt x="1635" y="2173"/>
                  <a:pt x="1635" y="2173"/>
                  <a:pt x="1635" y="2173"/>
                </a:cubicBezTo>
                <a:lnTo>
                  <a:pt x="1115" y="2345"/>
                </a:lnTo>
                <a:close/>
                <a:moveTo>
                  <a:pt x="589" y="2239"/>
                </a:moveTo>
                <a:cubicBezTo>
                  <a:pt x="0" y="2880"/>
                  <a:pt x="0" y="2880"/>
                  <a:pt x="0" y="2880"/>
                </a:cubicBezTo>
                <a:cubicBezTo>
                  <a:pt x="102" y="2882"/>
                  <a:pt x="102" y="2882"/>
                  <a:pt x="102" y="2882"/>
                </a:cubicBezTo>
                <a:cubicBezTo>
                  <a:pt x="662" y="2264"/>
                  <a:pt x="662" y="2264"/>
                  <a:pt x="662" y="2264"/>
                </a:cubicBezTo>
                <a:lnTo>
                  <a:pt x="589" y="2239"/>
                </a:lnTo>
                <a:close/>
                <a:moveTo>
                  <a:pt x="1904" y="2675"/>
                </a:moveTo>
                <a:cubicBezTo>
                  <a:pt x="1773" y="2675"/>
                  <a:pt x="1773" y="2675"/>
                  <a:pt x="1773" y="2675"/>
                </a:cubicBezTo>
                <a:cubicBezTo>
                  <a:pt x="1597" y="2480"/>
                  <a:pt x="1597" y="2480"/>
                  <a:pt x="1597" y="2480"/>
                </a:cubicBezTo>
                <a:cubicBezTo>
                  <a:pt x="1692" y="2480"/>
                  <a:pt x="1692" y="2480"/>
                  <a:pt x="1692" y="2480"/>
                </a:cubicBezTo>
                <a:cubicBezTo>
                  <a:pt x="1648" y="2428"/>
                  <a:pt x="1648" y="2428"/>
                  <a:pt x="1648" y="2428"/>
                </a:cubicBezTo>
                <a:cubicBezTo>
                  <a:pt x="1551" y="2428"/>
                  <a:pt x="1551" y="2428"/>
                  <a:pt x="1551" y="2428"/>
                </a:cubicBezTo>
                <a:cubicBezTo>
                  <a:pt x="1447" y="2312"/>
                  <a:pt x="1447" y="2312"/>
                  <a:pt x="1447" y="2312"/>
                </a:cubicBezTo>
                <a:cubicBezTo>
                  <a:pt x="1368" y="2343"/>
                  <a:pt x="1368" y="2343"/>
                  <a:pt x="1368" y="2343"/>
                </a:cubicBezTo>
                <a:cubicBezTo>
                  <a:pt x="1445" y="2428"/>
                  <a:pt x="1445" y="2428"/>
                  <a:pt x="1445" y="2428"/>
                </a:cubicBezTo>
                <a:cubicBezTo>
                  <a:pt x="782" y="2428"/>
                  <a:pt x="782" y="2428"/>
                  <a:pt x="782" y="2428"/>
                </a:cubicBezTo>
                <a:cubicBezTo>
                  <a:pt x="859" y="2337"/>
                  <a:pt x="859" y="2337"/>
                  <a:pt x="859" y="2337"/>
                </a:cubicBezTo>
                <a:cubicBezTo>
                  <a:pt x="790" y="2309"/>
                  <a:pt x="790" y="2309"/>
                  <a:pt x="790" y="2309"/>
                </a:cubicBezTo>
                <a:cubicBezTo>
                  <a:pt x="686" y="2428"/>
                  <a:pt x="686" y="2428"/>
                  <a:pt x="686" y="2428"/>
                </a:cubicBezTo>
                <a:cubicBezTo>
                  <a:pt x="572" y="2428"/>
                  <a:pt x="572" y="2428"/>
                  <a:pt x="572" y="2428"/>
                </a:cubicBezTo>
                <a:cubicBezTo>
                  <a:pt x="528" y="2480"/>
                  <a:pt x="528" y="2480"/>
                  <a:pt x="528" y="2480"/>
                </a:cubicBezTo>
                <a:cubicBezTo>
                  <a:pt x="641" y="2480"/>
                  <a:pt x="641" y="2480"/>
                  <a:pt x="641" y="2480"/>
                </a:cubicBezTo>
                <a:cubicBezTo>
                  <a:pt x="470" y="2675"/>
                  <a:pt x="470" y="2675"/>
                  <a:pt x="470" y="2675"/>
                </a:cubicBezTo>
                <a:cubicBezTo>
                  <a:pt x="367" y="2675"/>
                  <a:pt x="367" y="2675"/>
                  <a:pt x="367" y="2675"/>
                </a:cubicBezTo>
                <a:cubicBezTo>
                  <a:pt x="304" y="2741"/>
                  <a:pt x="304" y="2741"/>
                  <a:pt x="304" y="2741"/>
                </a:cubicBezTo>
                <a:cubicBezTo>
                  <a:pt x="413" y="2741"/>
                  <a:pt x="413" y="2741"/>
                  <a:pt x="413" y="2741"/>
                </a:cubicBezTo>
                <a:cubicBezTo>
                  <a:pt x="290" y="2882"/>
                  <a:pt x="290" y="2882"/>
                  <a:pt x="290" y="2882"/>
                </a:cubicBezTo>
                <a:cubicBezTo>
                  <a:pt x="392" y="2883"/>
                  <a:pt x="392" y="2883"/>
                  <a:pt x="392" y="2883"/>
                </a:cubicBezTo>
                <a:cubicBezTo>
                  <a:pt x="514" y="2741"/>
                  <a:pt x="514" y="2741"/>
                  <a:pt x="514" y="2741"/>
                </a:cubicBezTo>
                <a:cubicBezTo>
                  <a:pt x="1731" y="2741"/>
                  <a:pt x="1731" y="2741"/>
                  <a:pt x="1731" y="2741"/>
                </a:cubicBezTo>
                <a:cubicBezTo>
                  <a:pt x="1836" y="2857"/>
                  <a:pt x="1836" y="2857"/>
                  <a:pt x="1836" y="2857"/>
                </a:cubicBezTo>
                <a:cubicBezTo>
                  <a:pt x="1937" y="2858"/>
                  <a:pt x="1937" y="2858"/>
                  <a:pt x="1937" y="2858"/>
                </a:cubicBezTo>
                <a:cubicBezTo>
                  <a:pt x="1832" y="2741"/>
                  <a:pt x="1832" y="2741"/>
                  <a:pt x="1832" y="2741"/>
                </a:cubicBezTo>
                <a:cubicBezTo>
                  <a:pt x="1967" y="2741"/>
                  <a:pt x="1967" y="2741"/>
                  <a:pt x="1967" y="2741"/>
                </a:cubicBezTo>
                <a:lnTo>
                  <a:pt x="1904" y="2675"/>
                </a:lnTo>
                <a:close/>
                <a:moveTo>
                  <a:pt x="570" y="2675"/>
                </a:moveTo>
                <a:cubicBezTo>
                  <a:pt x="737" y="2480"/>
                  <a:pt x="737" y="2480"/>
                  <a:pt x="737" y="2480"/>
                </a:cubicBezTo>
                <a:cubicBezTo>
                  <a:pt x="1493" y="2480"/>
                  <a:pt x="1493" y="2480"/>
                  <a:pt x="1493" y="2480"/>
                </a:cubicBezTo>
                <a:cubicBezTo>
                  <a:pt x="1671" y="2675"/>
                  <a:pt x="1671" y="2675"/>
                  <a:pt x="1671" y="2675"/>
                </a:cubicBezTo>
                <a:lnTo>
                  <a:pt x="570" y="2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073776" y="2472200"/>
            <a:ext cx="1603363" cy="980073"/>
            <a:chOff x="5310153" y="4750202"/>
            <a:chExt cx="1603363" cy="980073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5334573" y="5265598"/>
              <a:ext cx="502275" cy="2315"/>
            </a:xfrm>
            <a:prstGeom prst="straightConnector1">
              <a:avLst/>
            </a:prstGeom>
            <a:ln w="107950" cap="sq" cmpd="sng">
              <a:solidFill>
                <a:schemeClr val="bg1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5963393" y="4780152"/>
              <a:ext cx="950123" cy="950123"/>
              <a:chOff x="6059680" y="2823528"/>
              <a:chExt cx="1150589" cy="1150589"/>
            </a:xfrm>
          </p:grpSpPr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6460893" y="2986752"/>
                <a:ext cx="424997" cy="884496"/>
              </a:xfrm>
              <a:custGeom>
                <a:avLst/>
                <a:gdLst>
                  <a:gd name="T0" fmla="*/ 371 w 1084"/>
                  <a:gd name="T1" fmla="*/ 0 h 2256"/>
                  <a:gd name="T2" fmla="*/ 808 w 1084"/>
                  <a:gd name="T3" fmla="*/ 0 h 2256"/>
                  <a:gd name="T4" fmla="*/ 523 w 1084"/>
                  <a:gd name="T5" fmla="*/ 683 h 2256"/>
                  <a:gd name="T6" fmla="*/ 1084 w 1084"/>
                  <a:gd name="T7" fmla="*/ 683 h 2256"/>
                  <a:gd name="T8" fmla="*/ 238 w 1084"/>
                  <a:gd name="T9" fmla="*/ 2256 h 2256"/>
                  <a:gd name="T10" fmla="*/ 514 w 1084"/>
                  <a:gd name="T11" fmla="*/ 1024 h 2256"/>
                  <a:gd name="T12" fmla="*/ 0 w 1084"/>
                  <a:gd name="T13" fmla="*/ 1024 h 2256"/>
                  <a:gd name="T14" fmla="*/ 371 w 1084"/>
                  <a:gd name="T15" fmla="*/ 0 h 2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4" h="2256">
                    <a:moveTo>
                      <a:pt x="371" y="0"/>
                    </a:moveTo>
                    <a:lnTo>
                      <a:pt x="808" y="0"/>
                    </a:lnTo>
                    <a:lnTo>
                      <a:pt x="523" y="683"/>
                    </a:lnTo>
                    <a:lnTo>
                      <a:pt x="1084" y="683"/>
                    </a:lnTo>
                    <a:lnTo>
                      <a:pt x="238" y="2256"/>
                    </a:lnTo>
                    <a:lnTo>
                      <a:pt x="514" y="1024"/>
                    </a:lnTo>
                    <a:lnTo>
                      <a:pt x="0" y="1024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Donut 35"/>
              <p:cNvSpPr/>
              <p:nvPr/>
            </p:nvSpPr>
            <p:spPr>
              <a:xfrm>
                <a:off x="6059680" y="2823528"/>
                <a:ext cx="1150589" cy="1150589"/>
              </a:xfrm>
              <a:prstGeom prst="donut">
                <a:avLst>
                  <a:gd name="adj" fmla="val 61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>
              <a:off x="5310153" y="4750202"/>
              <a:ext cx="572953" cy="278069"/>
            </a:xfrm>
            <a:prstGeom prst="straightConnector1">
              <a:avLst/>
            </a:prstGeom>
            <a:ln w="107950" cap="sq" cmpd="sng">
              <a:solidFill>
                <a:schemeClr val="bg1"/>
              </a:solidFill>
              <a:prstDash val="solid"/>
              <a:headEnd type="triangl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27016" y="3611098"/>
            <a:ext cx="2925642" cy="861377"/>
            <a:chOff x="5831412" y="2757582"/>
            <a:chExt cx="2925642" cy="861377"/>
          </a:xfrm>
        </p:grpSpPr>
        <p:sp>
          <p:nvSpPr>
            <p:cNvPr id="43" name="Text Placeholder 3"/>
            <p:cNvSpPr txBox="1">
              <a:spLocks/>
            </p:cNvSpPr>
            <p:nvPr/>
          </p:nvSpPr>
          <p:spPr>
            <a:xfrm>
              <a:off x="5831412" y="2757582"/>
              <a:ext cx="2925642" cy="7663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 smtClean="0">
                  <a:solidFill>
                    <a:schemeClr val="bg1"/>
                  </a:solidFill>
                </a:rPr>
                <a:t>High voltage of </a:t>
              </a:r>
              <a:r>
                <a:rPr lang="en-US" b="1" dirty="0">
                  <a:solidFill>
                    <a:schemeClr val="bg1"/>
                  </a:solidFill>
                </a:rPr>
                <a:t>electricity </a:t>
              </a:r>
              <a:r>
                <a:rPr lang="en-US" b="1" dirty="0" smtClean="0">
                  <a:solidFill>
                    <a:schemeClr val="bg1"/>
                  </a:solidFill>
                </a:rPr>
                <a:t>powers 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trains </a:t>
              </a:r>
              <a:r>
                <a:rPr lang="en-US" b="1" dirty="0">
                  <a:solidFill>
                    <a:schemeClr val="bg1"/>
                  </a:solidFill>
                </a:rPr>
                <a:t>up to 150 mph.</a:t>
              </a:r>
            </a:p>
            <a:p>
              <a:pPr marL="0" indent="0"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936777" y="3618959"/>
              <a:ext cx="279468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23152" y="2594738"/>
            <a:ext cx="3236614" cy="1848922"/>
            <a:chOff x="601455" y="2367051"/>
            <a:chExt cx="2766972" cy="1332351"/>
          </a:xfrm>
        </p:grpSpPr>
        <p:sp>
          <p:nvSpPr>
            <p:cNvPr id="30" name="Text Placeholder 3"/>
            <p:cNvSpPr txBox="1">
              <a:spLocks/>
            </p:cNvSpPr>
            <p:nvPr/>
          </p:nvSpPr>
          <p:spPr>
            <a:xfrm>
              <a:off x="601455" y="2367051"/>
              <a:ext cx="2766972" cy="843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 smtClean="0">
                  <a:solidFill>
                    <a:schemeClr val="bg1"/>
                  </a:solidFill>
                </a:rPr>
                <a:t>The third rail carries high voltage of direct current and provides electrical power to the train.</a:t>
              </a:r>
            </a:p>
            <a:p>
              <a:pPr marL="0" indent="0"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 Placeholder 3"/>
            <p:cNvSpPr txBox="1">
              <a:spLocks/>
            </p:cNvSpPr>
            <p:nvPr/>
          </p:nvSpPr>
          <p:spPr>
            <a:xfrm>
              <a:off x="601455" y="3216811"/>
              <a:ext cx="2365749" cy="4825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Never</a:t>
              </a:r>
              <a:r>
                <a:rPr lang="en-US" sz="1600" dirty="0" smtClean="0">
                  <a:solidFill>
                    <a:schemeClr val="bg1"/>
                  </a:solidFill>
                </a:rPr>
                <a:t> walk next to or in between rails.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90500" y="3154597"/>
              <a:ext cx="23807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725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build="p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4142" y="1536700"/>
            <a:ext cx="4469858" cy="42037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Train and Car </a:t>
            </a:r>
            <a:r>
              <a:rPr lang="en-US" kern="0" dirty="0" smtClean="0"/>
              <a:t>Collisions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37275" y="1810420"/>
            <a:ext cx="2984864" cy="3200401"/>
          </a:xfrm>
        </p:spPr>
        <p:txBody>
          <a:bodyPr/>
          <a:lstStyle/>
          <a:p>
            <a:pPr marL="228600" indent="-228600"/>
            <a:r>
              <a:rPr lang="en-US" sz="1600" dirty="0">
                <a:solidFill>
                  <a:schemeClr val="bg1"/>
                </a:solidFill>
              </a:rPr>
              <a:t>Two construction workers were late for work.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28600" indent="-228600"/>
            <a:r>
              <a:rPr lang="en-US" sz="1600" dirty="0" smtClean="0">
                <a:solidFill>
                  <a:schemeClr val="bg1"/>
                </a:solidFill>
              </a:rPr>
              <a:t>They </a:t>
            </a:r>
            <a:r>
              <a:rPr lang="en-US" sz="1600" dirty="0">
                <a:solidFill>
                  <a:schemeClr val="bg1"/>
                </a:solidFill>
              </a:rPr>
              <a:t>approached a properly operating railroad crossing with the gates down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marL="228600" indent="-228600"/>
            <a:r>
              <a:rPr lang="en-US" sz="1600" dirty="0" smtClean="0">
                <a:solidFill>
                  <a:schemeClr val="bg1"/>
                </a:solidFill>
              </a:rPr>
              <a:t>After </a:t>
            </a:r>
            <a:r>
              <a:rPr lang="en-US" sz="1600" dirty="0">
                <a:solidFill>
                  <a:schemeClr val="bg1"/>
                </a:solidFill>
              </a:rPr>
              <a:t>waiting for the train to pass, they drove around the </a:t>
            </a:r>
            <a:r>
              <a:rPr lang="en-US" sz="1600" dirty="0" smtClean="0">
                <a:solidFill>
                  <a:schemeClr val="bg1"/>
                </a:solidFill>
              </a:rPr>
              <a:t>lowered crossing gates </a:t>
            </a:r>
            <a:r>
              <a:rPr lang="en-US" sz="1600" dirty="0">
                <a:solidFill>
                  <a:schemeClr val="bg1"/>
                </a:solidFill>
              </a:rPr>
              <a:t>thinking it was </a:t>
            </a:r>
            <a:r>
              <a:rPr lang="en-US" sz="1600" dirty="0" smtClean="0">
                <a:solidFill>
                  <a:schemeClr val="bg1"/>
                </a:solidFill>
              </a:rPr>
              <a:t>safe.</a:t>
            </a:r>
          </a:p>
          <a:p>
            <a:pPr marL="228600" indent="-228600"/>
            <a:r>
              <a:rPr lang="en-US" sz="1600" dirty="0" smtClean="0">
                <a:solidFill>
                  <a:schemeClr val="bg1"/>
                </a:solidFill>
              </a:rPr>
              <a:t>They were struck by an oncoming train on the other tracks.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Never drive around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lowered gates.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86"/>
          <a:stretch/>
        </p:blipFill>
        <p:spPr bwMode="auto">
          <a:xfrm>
            <a:off x="103016" y="1536700"/>
            <a:ext cx="5636986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23301" y="1536700"/>
            <a:ext cx="126216" cy="42037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5858318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284601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Isosceles Triangle 12"/>
          <p:cNvSpPr/>
          <p:nvPr/>
        </p:nvSpPr>
        <p:spPr>
          <a:xfrm rot="5400000" flipV="1">
            <a:off x="5336191" y="3548433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932020" y="4727440"/>
            <a:ext cx="27953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36017200" y="-269748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778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4142" y="1536700"/>
            <a:ext cx="4469858" cy="42037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55"/>
          <a:stretch/>
        </p:blipFill>
        <p:spPr bwMode="auto">
          <a:xfrm>
            <a:off x="103017" y="1536700"/>
            <a:ext cx="5637384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Train and </a:t>
            </a:r>
            <a:r>
              <a:rPr lang="en-US" kern="0" dirty="0" smtClean="0"/>
              <a:t>Truck Collisions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97948" y="1736810"/>
            <a:ext cx="2984500" cy="320040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Collisions between tractor-trailers and trains cause severe damage. This truck was </a:t>
            </a:r>
            <a:r>
              <a:rPr lang="en-US" sz="1600" dirty="0" smtClean="0">
                <a:solidFill>
                  <a:schemeClr val="bg1"/>
                </a:solidFill>
              </a:rPr>
              <a:t>shoved a great distance from </a:t>
            </a:r>
            <a:r>
              <a:rPr lang="en-US" sz="1600" dirty="0">
                <a:solidFill>
                  <a:schemeClr val="bg1"/>
                </a:solidFill>
              </a:rPr>
              <a:t>the crossing.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schemeClr val="bg1"/>
                </a:solidFill>
              </a:rPr>
              <a:t>Reasons a tractor-trailer could get hit by a train:</a:t>
            </a:r>
          </a:p>
          <a:p>
            <a:pPr marL="228600" indent="-228600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The driver may fail to look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for </a:t>
            </a:r>
            <a:r>
              <a:rPr lang="en-US" sz="1400" dirty="0">
                <a:solidFill>
                  <a:schemeClr val="bg1"/>
                </a:solidFill>
              </a:rPr>
              <a:t>an oncoming </a:t>
            </a:r>
            <a:r>
              <a:rPr lang="en-US" sz="1400" dirty="0" smtClean="0">
                <a:solidFill>
                  <a:schemeClr val="bg1"/>
                </a:solidFill>
              </a:rPr>
              <a:t>train.</a:t>
            </a:r>
            <a:endParaRPr lang="en-US" sz="14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The driver may try to </a:t>
            </a:r>
            <a:r>
              <a:rPr lang="en-US" sz="1400" dirty="0" smtClean="0">
                <a:solidFill>
                  <a:schemeClr val="bg1"/>
                </a:solidFill>
              </a:rPr>
              <a:t>beat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the train.</a:t>
            </a:r>
            <a:endParaRPr lang="en-US" sz="1400" dirty="0">
              <a:solidFill>
                <a:schemeClr val="bg1"/>
              </a:solidFill>
            </a:endParaRPr>
          </a:p>
          <a:p>
            <a:pPr marL="228600" indent="-228600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</a:rPr>
              <a:t>Low clearance can cause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the </a:t>
            </a:r>
            <a:r>
              <a:rPr lang="en-US" sz="1400" dirty="0">
                <a:solidFill>
                  <a:schemeClr val="bg1"/>
                </a:solidFill>
              </a:rPr>
              <a:t>trailer to get </a:t>
            </a:r>
            <a:r>
              <a:rPr lang="en-US" sz="1400" dirty="0" smtClean="0">
                <a:solidFill>
                  <a:schemeClr val="bg1"/>
                </a:solidFill>
              </a:rPr>
              <a:t>hung up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on the tracks.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93027" y="2982097"/>
            <a:ext cx="27953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23301" y="1536700"/>
            <a:ext cx="126216" cy="42037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5400000" flipV="1">
            <a:off x="5336191" y="3548433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5858318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284601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xmlns="" val="2500471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1146629"/>
            <a:ext cx="9042400" cy="50468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480287" y="4978128"/>
            <a:ext cx="2663713" cy="337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3030" y="4978128"/>
            <a:ext cx="2663713" cy="337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Look, Listen &amp; Live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37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900" y="3246492"/>
            <a:ext cx="1828799" cy="7811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Look both ways! </a:t>
            </a:r>
          </a:p>
          <a:p>
            <a:pPr algn="ctr"/>
            <a:endParaRPr lang="en-US" dirty="0"/>
          </a:p>
        </p:txBody>
      </p:sp>
      <p:sp>
        <p:nvSpPr>
          <p:cNvPr id="10" name="Cross 9"/>
          <p:cNvSpPr/>
          <p:nvPr/>
        </p:nvSpPr>
        <p:spPr>
          <a:xfrm>
            <a:off x="2448526" y="2149930"/>
            <a:ext cx="685800" cy="685800"/>
          </a:xfrm>
          <a:prstGeom prst="plus">
            <a:avLst>
              <a:gd name="adj" fmla="val 32143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882975" y="2220030"/>
            <a:ext cx="660400" cy="503881"/>
            <a:chOff x="5740400" y="1587500"/>
            <a:chExt cx="838200" cy="639541"/>
          </a:xfrm>
        </p:grpSpPr>
        <p:sp>
          <p:nvSpPr>
            <p:cNvPr id="12" name="Rectangle 11"/>
            <p:cNvSpPr/>
            <p:nvPr/>
          </p:nvSpPr>
          <p:spPr>
            <a:xfrm>
              <a:off x="5740400" y="1587500"/>
              <a:ext cx="838200" cy="2794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6000">
                  <a:schemeClr val="tx2"/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40400" y="1947641"/>
              <a:ext cx="838200" cy="2794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6000">
                  <a:schemeClr val="tx2"/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6179795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0254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6772" y="4573721"/>
            <a:ext cx="3028512" cy="115716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37710" y="1801597"/>
            <a:ext cx="1386543" cy="1422424"/>
            <a:chOff x="537710" y="1801597"/>
            <a:chExt cx="1386543" cy="1422424"/>
          </a:xfrm>
        </p:grpSpPr>
        <p:sp>
          <p:nvSpPr>
            <p:cNvPr id="19" name="Oval 24"/>
            <p:cNvSpPr>
              <a:spLocks noChangeArrowheads="1"/>
            </p:cNvSpPr>
            <p:nvPr/>
          </p:nvSpPr>
          <p:spPr bwMode="gray">
            <a:xfrm>
              <a:off x="537710" y="3036494"/>
              <a:ext cx="1386543" cy="187527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93205" y="1801597"/>
              <a:ext cx="1328189" cy="1328189"/>
              <a:chOff x="593205" y="1801597"/>
              <a:chExt cx="1328189" cy="132818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93205" y="1801597"/>
                <a:ext cx="1328189" cy="13281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dash"/>
                <a:miter lim="800000"/>
                <a:headEnd type="none" w="med" len="med"/>
                <a:tailEnd type="none" w="med" len="med"/>
              </a:ln>
              <a:effectLst>
                <a:innerShdw blurRad="63500">
                  <a:prstClr val="black">
                    <a:alpha val="61000"/>
                  </a:prstClr>
                </a:innerShdw>
              </a:effec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indent="0" defTabSz="914400">
                  <a:buClrTx/>
                  <a:buFontTx/>
                  <a:buNone/>
                </a:pPr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13"/>
              <p:cNvSpPr>
                <a:spLocks noEditPoints="1"/>
              </p:cNvSpPr>
              <p:nvPr/>
            </p:nvSpPr>
            <p:spPr bwMode="auto">
              <a:xfrm>
                <a:off x="868791" y="2245255"/>
                <a:ext cx="780755" cy="446146"/>
              </a:xfrm>
              <a:custGeom>
                <a:avLst/>
                <a:gdLst>
                  <a:gd name="T0" fmla="*/ 134 w 136"/>
                  <a:gd name="T1" fmla="*/ 21 h 77"/>
                  <a:gd name="T2" fmla="*/ 68 w 136"/>
                  <a:gd name="T3" fmla="*/ 0 h 77"/>
                  <a:gd name="T4" fmla="*/ 2 w 136"/>
                  <a:gd name="T5" fmla="*/ 21 h 77"/>
                  <a:gd name="T6" fmla="*/ 0 w 136"/>
                  <a:gd name="T7" fmla="*/ 23 h 77"/>
                  <a:gd name="T8" fmla="*/ 0 w 136"/>
                  <a:gd name="T9" fmla="*/ 54 h 77"/>
                  <a:gd name="T10" fmla="*/ 2 w 136"/>
                  <a:gd name="T11" fmla="*/ 56 h 77"/>
                  <a:gd name="T12" fmla="*/ 68 w 136"/>
                  <a:gd name="T13" fmla="*/ 77 h 77"/>
                  <a:gd name="T14" fmla="*/ 134 w 136"/>
                  <a:gd name="T15" fmla="*/ 56 h 77"/>
                  <a:gd name="T16" fmla="*/ 136 w 136"/>
                  <a:gd name="T17" fmla="*/ 54 h 77"/>
                  <a:gd name="T18" fmla="*/ 136 w 136"/>
                  <a:gd name="T19" fmla="*/ 23 h 77"/>
                  <a:gd name="T20" fmla="*/ 134 w 136"/>
                  <a:gd name="T21" fmla="*/ 21 h 77"/>
                  <a:gd name="T22" fmla="*/ 30 w 136"/>
                  <a:gd name="T23" fmla="*/ 57 h 77"/>
                  <a:gd name="T24" fmla="*/ 13 w 136"/>
                  <a:gd name="T25" fmla="*/ 48 h 77"/>
                  <a:gd name="T26" fmla="*/ 13 w 136"/>
                  <a:gd name="T27" fmla="*/ 29 h 77"/>
                  <a:gd name="T28" fmla="*/ 31 w 136"/>
                  <a:gd name="T29" fmla="*/ 19 h 77"/>
                  <a:gd name="T30" fmla="*/ 27 w 136"/>
                  <a:gd name="T31" fmla="*/ 40 h 77"/>
                  <a:gd name="T32" fmla="*/ 30 w 136"/>
                  <a:gd name="T33" fmla="*/ 57 h 77"/>
                  <a:gd name="T34" fmla="*/ 91 w 136"/>
                  <a:gd name="T35" fmla="*/ 62 h 77"/>
                  <a:gd name="T36" fmla="*/ 68 w 136"/>
                  <a:gd name="T37" fmla="*/ 64 h 77"/>
                  <a:gd name="T38" fmla="*/ 45 w 136"/>
                  <a:gd name="T39" fmla="*/ 62 h 77"/>
                  <a:gd name="T40" fmla="*/ 39 w 136"/>
                  <a:gd name="T41" fmla="*/ 40 h 77"/>
                  <a:gd name="T42" fmla="*/ 49 w 136"/>
                  <a:gd name="T43" fmla="*/ 15 h 77"/>
                  <a:gd name="T44" fmla="*/ 68 w 136"/>
                  <a:gd name="T45" fmla="*/ 13 h 77"/>
                  <a:gd name="T46" fmla="*/ 87 w 136"/>
                  <a:gd name="T47" fmla="*/ 15 h 77"/>
                  <a:gd name="T48" fmla="*/ 97 w 136"/>
                  <a:gd name="T49" fmla="*/ 40 h 77"/>
                  <a:gd name="T50" fmla="*/ 91 w 136"/>
                  <a:gd name="T51" fmla="*/ 62 h 77"/>
                  <a:gd name="T52" fmla="*/ 123 w 136"/>
                  <a:gd name="T53" fmla="*/ 48 h 77"/>
                  <a:gd name="T54" fmla="*/ 106 w 136"/>
                  <a:gd name="T55" fmla="*/ 57 h 77"/>
                  <a:gd name="T56" fmla="*/ 109 w 136"/>
                  <a:gd name="T57" fmla="*/ 40 h 77"/>
                  <a:gd name="T58" fmla="*/ 105 w 136"/>
                  <a:gd name="T59" fmla="*/ 19 h 77"/>
                  <a:gd name="T60" fmla="*/ 123 w 136"/>
                  <a:gd name="T61" fmla="*/ 29 h 77"/>
                  <a:gd name="T62" fmla="*/ 123 w 136"/>
                  <a:gd name="T63" fmla="*/ 48 h 77"/>
                  <a:gd name="T64" fmla="*/ 68 w 136"/>
                  <a:gd name="T65" fmla="*/ 19 h 77"/>
                  <a:gd name="T66" fmla="*/ 58 w 136"/>
                  <a:gd name="T67" fmla="*/ 22 h 77"/>
                  <a:gd name="T68" fmla="*/ 62 w 136"/>
                  <a:gd name="T69" fmla="*/ 30 h 77"/>
                  <a:gd name="T70" fmla="*/ 54 w 136"/>
                  <a:gd name="T71" fmla="*/ 39 h 77"/>
                  <a:gd name="T72" fmla="*/ 50 w 136"/>
                  <a:gd name="T73" fmla="*/ 37 h 77"/>
                  <a:gd name="T74" fmla="*/ 50 w 136"/>
                  <a:gd name="T75" fmla="*/ 39 h 77"/>
                  <a:gd name="T76" fmla="*/ 68 w 136"/>
                  <a:gd name="T77" fmla="*/ 59 h 77"/>
                  <a:gd name="T78" fmla="*/ 85 w 136"/>
                  <a:gd name="T79" fmla="*/ 39 h 77"/>
                  <a:gd name="T80" fmla="*/ 68 w 136"/>
                  <a:gd name="T81" fmla="*/ 1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6" h="77">
                    <a:moveTo>
                      <a:pt x="134" y="21"/>
                    </a:moveTo>
                    <a:cubicBezTo>
                      <a:pt x="118" y="8"/>
                      <a:pt x="94" y="0"/>
                      <a:pt x="68" y="0"/>
                    </a:cubicBezTo>
                    <a:cubicBezTo>
                      <a:pt x="42" y="0"/>
                      <a:pt x="18" y="8"/>
                      <a:pt x="2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8" y="69"/>
                      <a:pt x="42" y="77"/>
                      <a:pt x="68" y="77"/>
                    </a:cubicBezTo>
                    <a:cubicBezTo>
                      <a:pt x="94" y="77"/>
                      <a:pt x="118" y="69"/>
                      <a:pt x="134" y="56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36" y="23"/>
                      <a:pt x="136" y="23"/>
                      <a:pt x="136" y="23"/>
                    </a:cubicBezTo>
                    <a:lnTo>
                      <a:pt x="134" y="21"/>
                    </a:lnTo>
                    <a:close/>
                    <a:moveTo>
                      <a:pt x="30" y="57"/>
                    </a:moveTo>
                    <a:cubicBezTo>
                      <a:pt x="23" y="55"/>
                      <a:pt x="17" y="52"/>
                      <a:pt x="13" y="4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8" y="25"/>
                      <a:pt x="24" y="22"/>
                      <a:pt x="31" y="19"/>
                    </a:cubicBezTo>
                    <a:cubicBezTo>
                      <a:pt x="28" y="26"/>
                      <a:pt x="27" y="33"/>
                      <a:pt x="27" y="40"/>
                    </a:cubicBezTo>
                    <a:cubicBezTo>
                      <a:pt x="27" y="46"/>
                      <a:pt x="28" y="52"/>
                      <a:pt x="30" y="57"/>
                    </a:cubicBezTo>
                    <a:close/>
                    <a:moveTo>
                      <a:pt x="91" y="62"/>
                    </a:moveTo>
                    <a:cubicBezTo>
                      <a:pt x="83" y="63"/>
                      <a:pt x="76" y="64"/>
                      <a:pt x="68" y="64"/>
                    </a:cubicBezTo>
                    <a:cubicBezTo>
                      <a:pt x="60" y="64"/>
                      <a:pt x="53" y="63"/>
                      <a:pt x="45" y="62"/>
                    </a:cubicBezTo>
                    <a:cubicBezTo>
                      <a:pt x="41" y="56"/>
                      <a:pt x="39" y="48"/>
                      <a:pt x="39" y="40"/>
                    </a:cubicBezTo>
                    <a:cubicBezTo>
                      <a:pt x="39" y="30"/>
                      <a:pt x="42" y="21"/>
                      <a:pt x="49" y="15"/>
                    </a:cubicBezTo>
                    <a:cubicBezTo>
                      <a:pt x="55" y="14"/>
                      <a:pt x="61" y="13"/>
                      <a:pt x="68" y="13"/>
                    </a:cubicBezTo>
                    <a:cubicBezTo>
                      <a:pt x="75" y="13"/>
                      <a:pt x="81" y="14"/>
                      <a:pt x="87" y="15"/>
                    </a:cubicBezTo>
                    <a:cubicBezTo>
                      <a:pt x="94" y="21"/>
                      <a:pt x="97" y="30"/>
                      <a:pt x="97" y="40"/>
                    </a:cubicBezTo>
                    <a:cubicBezTo>
                      <a:pt x="97" y="48"/>
                      <a:pt x="95" y="56"/>
                      <a:pt x="91" y="62"/>
                    </a:cubicBezTo>
                    <a:close/>
                    <a:moveTo>
                      <a:pt x="123" y="48"/>
                    </a:moveTo>
                    <a:cubicBezTo>
                      <a:pt x="119" y="52"/>
                      <a:pt x="113" y="55"/>
                      <a:pt x="106" y="57"/>
                    </a:cubicBezTo>
                    <a:cubicBezTo>
                      <a:pt x="108" y="52"/>
                      <a:pt x="109" y="46"/>
                      <a:pt x="109" y="40"/>
                    </a:cubicBezTo>
                    <a:cubicBezTo>
                      <a:pt x="109" y="33"/>
                      <a:pt x="108" y="26"/>
                      <a:pt x="105" y="19"/>
                    </a:cubicBezTo>
                    <a:cubicBezTo>
                      <a:pt x="112" y="22"/>
                      <a:pt x="118" y="25"/>
                      <a:pt x="123" y="29"/>
                    </a:cubicBezTo>
                    <a:lnTo>
                      <a:pt x="123" y="48"/>
                    </a:lnTo>
                    <a:close/>
                    <a:moveTo>
                      <a:pt x="68" y="19"/>
                    </a:moveTo>
                    <a:cubicBezTo>
                      <a:pt x="64" y="19"/>
                      <a:pt x="61" y="20"/>
                      <a:pt x="58" y="22"/>
                    </a:cubicBezTo>
                    <a:cubicBezTo>
                      <a:pt x="60" y="24"/>
                      <a:pt x="62" y="26"/>
                      <a:pt x="62" y="30"/>
                    </a:cubicBezTo>
                    <a:cubicBezTo>
                      <a:pt x="62" y="35"/>
                      <a:pt x="58" y="39"/>
                      <a:pt x="54" y="39"/>
                    </a:cubicBezTo>
                    <a:cubicBezTo>
                      <a:pt x="52" y="39"/>
                      <a:pt x="51" y="38"/>
                      <a:pt x="50" y="37"/>
                    </a:cubicBezTo>
                    <a:cubicBezTo>
                      <a:pt x="50" y="38"/>
                      <a:pt x="50" y="38"/>
                      <a:pt x="50" y="39"/>
                    </a:cubicBezTo>
                    <a:cubicBezTo>
                      <a:pt x="50" y="50"/>
                      <a:pt x="58" y="59"/>
                      <a:pt x="68" y="59"/>
                    </a:cubicBezTo>
                    <a:cubicBezTo>
                      <a:pt x="77" y="59"/>
                      <a:pt x="85" y="50"/>
                      <a:pt x="85" y="39"/>
                    </a:cubicBezTo>
                    <a:cubicBezTo>
                      <a:pt x="85" y="28"/>
                      <a:pt x="77" y="19"/>
                      <a:pt x="68" y="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4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 Placeholder 3"/>
          <p:cNvSpPr txBox="1">
            <a:spLocks/>
          </p:cNvSpPr>
          <p:nvPr/>
        </p:nvSpPr>
        <p:spPr>
          <a:xfrm>
            <a:off x="3533775" y="3246492"/>
            <a:ext cx="2076450" cy="78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Listen for the sound of a train!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886546" y="1801597"/>
            <a:ext cx="1386543" cy="1422424"/>
            <a:chOff x="3886546" y="1801597"/>
            <a:chExt cx="1386543" cy="1422424"/>
          </a:xfrm>
        </p:grpSpPr>
        <p:sp>
          <p:nvSpPr>
            <p:cNvPr id="22" name="Oval 24"/>
            <p:cNvSpPr>
              <a:spLocks noChangeArrowheads="1"/>
            </p:cNvSpPr>
            <p:nvPr/>
          </p:nvSpPr>
          <p:spPr bwMode="gray">
            <a:xfrm>
              <a:off x="3886546" y="3036494"/>
              <a:ext cx="1386543" cy="187527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07906" y="1801597"/>
              <a:ext cx="1328189" cy="1328189"/>
              <a:chOff x="3907906" y="1801597"/>
              <a:chExt cx="1328189" cy="132818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907906" y="1801597"/>
                <a:ext cx="1328189" cy="13281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dash"/>
                <a:miter lim="800000"/>
                <a:headEnd type="none" w="med" len="med"/>
                <a:tailEnd type="none" w="med" len="med"/>
              </a:ln>
              <a:effectLst>
                <a:innerShdw blurRad="63500">
                  <a:prstClr val="black">
                    <a:alpha val="61000"/>
                  </a:prstClr>
                </a:innerShdw>
              </a:effec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indent="0" defTabSz="914400">
                  <a:buClrTx/>
                  <a:buFontTx/>
                  <a:buNone/>
                </a:pPr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10"/>
              <p:cNvSpPr>
                <a:spLocks noEditPoints="1"/>
              </p:cNvSpPr>
              <p:nvPr/>
            </p:nvSpPr>
            <p:spPr bwMode="auto">
              <a:xfrm>
                <a:off x="4265994" y="2029321"/>
                <a:ext cx="612012" cy="854532"/>
              </a:xfrm>
              <a:custGeom>
                <a:avLst/>
                <a:gdLst>
                  <a:gd name="T0" fmla="*/ 727 w 972"/>
                  <a:gd name="T1" fmla="*/ 81 h 1359"/>
                  <a:gd name="T2" fmla="*/ 281 w 972"/>
                  <a:gd name="T3" fmla="*/ 36 h 1359"/>
                  <a:gd name="T4" fmla="*/ 17 w 972"/>
                  <a:gd name="T5" fmla="*/ 535 h 1359"/>
                  <a:gd name="T6" fmla="*/ 83 w 972"/>
                  <a:gd name="T7" fmla="*/ 581 h 1359"/>
                  <a:gd name="T8" fmla="*/ 321 w 972"/>
                  <a:gd name="T9" fmla="*/ 143 h 1359"/>
                  <a:gd name="T10" fmla="*/ 779 w 972"/>
                  <a:gd name="T11" fmla="*/ 313 h 1359"/>
                  <a:gd name="T12" fmla="*/ 577 w 972"/>
                  <a:gd name="T13" fmla="*/ 1046 h 1359"/>
                  <a:gd name="T14" fmla="*/ 577 w 972"/>
                  <a:gd name="T15" fmla="*/ 1066 h 1359"/>
                  <a:gd name="T16" fmla="*/ 411 w 972"/>
                  <a:gd name="T17" fmla="*/ 1245 h 1359"/>
                  <a:gd name="T18" fmla="*/ 217 w 972"/>
                  <a:gd name="T19" fmla="*/ 1118 h 1359"/>
                  <a:gd name="T20" fmla="*/ 163 w 972"/>
                  <a:gd name="T21" fmla="*/ 1159 h 1359"/>
                  <a:gd name="T22" fmla="*/ 412 w 972"/>
                  <a:gd name="T23" fmla="*/ 1359 h 1359"/>
                  <a:gd name="T24" fmla="*/ 473 w 972"/>
                  <a:gd name="T25" fmla="*/ 1352 h 1359"/>
                  <a:gd name="T26" fmla="*/ 691 w 972"/>
                  <a:gd name="T27" fmla="*/ 1041 h 1359"/>
                  <a:gd name="T28" fmla="*/ 881 w 972"/>
                  <a:gd name="T29" fmla="*/ 261 h 1359"/>
                  <a:gd name="T30" fmla="*/ 694 w 972"/>
                  <a:gd name="T31" fmla="*/ 569 h 1359"/>
                  <a:gd name="T32" fmla="*/ 697 w 972"/>
                  <a:gd name="T33" fmla="*/ 569 h 1359"/>
                  <a:gd name="T34" fmla="*/ 660 w 972"/>
                  <a:gd name="T35" fmla="*/ 289 h 1359"/>
                  <a:gd name="T36" fmla="*/ 406 w 972"/>
                  <a:gd name="T37" fmla="*/ 228 h 1359"/>
                  <a:gd name="T38" fmla="*/ 220 w 972"/>
                  <a:gd name="T39" fmla="*/ 616 h 1359"/>
                  <a:gd name="T40" fmla="*/ 353 w 972"/>
                  <a:gd name="T41" fmla="*/ 699 h 1359"/>
                  <a:gd name="T42" fmla="*/ 475 w 972"/>
                  <a:gd name="T43" fmla="*/ 578 h 1359"/>
                  <a:gd name="T44" fmla="*/ 505 w 972"/>
                  <a:gd name="T45" fmla="*/ 585 h 1359"/>
                  <a:gd name="T46" fmla="*/ 411 w 972"/>
                  <a:gd name="T47" fmla="*/ 892 h 1359"/>
                  <a:gd name="T48" fmla="*/ 389 w 972"/>
                  <a:gd name="T49" fmla="*/ 939 h 1359"/>
                  <a:gd name="T50" fmla="*/ 300 w 972"/>
                  <a:gd name="T51" fmla="*/ 856 h 1359"/>
                  <a:gd name="T52" fmla="*/ 248 w 972"/>
                  <a:gd name="T53" fmla="*/ 890 h 1359"/>
                  <a:gd name="T54" fmla="*/ 343 w 972"/>
                  <a:gd name="T55" fmla="*/ 1044 h 1359"/>
                  <a:gd name="T56" fmla="*/ 442 w 972"/>
                  <a:gd name="T57" fmla="*/ 1045 h 1359"/>
                  <a:gd name="T58" fmla="*/ 517 w 972"/>
                  <a:gd name="T59" fmla="*/ 848 h 1359"/>
                  <a:gd name="T60" fmla="*/ 608 w 972"/>
                  <a:gd name="T61" fmla="*/ 535 h 1359"/>
                  <a:gd name="T62" fmla="*/ 461 w 972"/>
                  <a:gd name="T63" fmla="*/ 465 h 1359"/>
                  <a:gd name="T64" fmla="*/ 335 w 972"/>
                  <a:gd name="T65" fmla="*/ 582 h 1359"/>
                  <a:gd name="T66" fmla="*/ 315 w 972"/>
                  <a:gd name="T67" fmla="*/ 421 h 1359"/>
                  <a:gd name="T68" fmla="*/ 472 w 972"/>
                  <a:gd name="T69" fmla="*/ 336 h 1359"/>
                  <a:gd name="T70" fmla="*/ 640 w 972"/>
                  <a:gd name="T71" fmla="*/ 509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72" h="1359">
                    <a:moveTo>
                      <a:pt x="881" y="261"/>
                    </a:moveTo>
                    <a:cubicBezTo>
                      <a:pt x="844" y="189"/>
                      <a:pt x="791" y="126"/>
                      <a:pt x="727" y="81"/>
                    </a:cubicBezTo>
                    <a:cubicBezTo>
                      <a:pt x="651" y="28"/>
                      <a:pt x="566" y="0"/>
                      <a:pt x="472" y="0"/>
                    </a:cubicBezTo>
                    <a:cubicBezTo>
                      <a:pt x="411" y="0"/>
                      <a:pt x="347" y="12"/>
                      <a:pt x="281" y="36"/>
                    </a:cubicBezTo>
                    <a:cubicBezTo>
                      <a:pt x="146" y="86"/>
                      <a:pt x="57" y="187"/>
                      <a:pt x="25" y="330"/>
                    </a:cubicBezTo>
                    <a:cubicBezTo>
                      <a:pt x="0" y="439"/>
                      <a:pt x="16" y="531"/>
                      <a:pt x="17" y="535"/>
                    </a:cubicBezTo>
                    <a:cubicBezTo>
                      <a:pt x="22" y="562"/>
                      <a:pt x="45" y="582"/>
                      <a:pt x="73" y="582"/>
                    </a:cubicBezTo>
                    <a:cubicBezTo>
                      <a:pt x="76" y="582"/>
                      <a:pt x="80" y="581"/>
                      <a:pt x="83" y="581"/>
                    </a:cubicBezTo>
                    <a:cubicBezTo>
                      <a:pt x="114" y="575"/>
                      <a:pt x="135" y="546"/>
                      <a:pt x="129" y="515"/>
                    </a:cubicBezTo>
                    <a:cubicBezTo>
                      <a:pt x="127" y="503"/>
                      <a:pt x="81" y="231"/>
                      <a:pt x="321" y="143"/>
                    </a:cubicBezTo>
                    <a:cubicBezTo>
                      <a:pt x="374" y="124"/>
                      <a:pt x="425" y="114"/>
                      <a:pt x="473" y="114"/>
                    </a:cubicBezTo>
                    <a:cubicBezTo>
                      <a:pt x="669" y="114"/>
                      <a:pt x="762" y="280"/>
                      <a:pt x="779" y="313"/>
                    </a:cubicBezTo>
                    <a:cubicBezTo>
                      <a:pt x="849" y="451"/>
                      <a:pt x="817" y="638"/>
                      <a:pt x="702" y="758"/>
                    </a:cubicBezTo>
                    <a:cubicBezTo>
                      <a:pt x="570" y="896"/>
                      <a:pt x="574" y="982"/>
                      <a:pt x="577" y="1046"/>
                    </a:cubicBezTo>
                    <a:cubicBezTo>
                      <a:pt x="577" y="1046"/>
                      <a:pt x="577" y="1046"/>
                      <a:pt x="577" y="1046"/>
                    </a:cubicBezTo>
                    <a:cubicBezTo>
                      <a:pt x="577" y="1053"/>
                      <a:pt x="577" y="1060"/>
                      <a:pt x="577" y="1066"/>
                    </a:cubicBezTo>
                    <a:cubicBezTo>
                      <a:pt x="577" y="1160"/>
                      <a:pt x="533" y="1219"/>
                      <a:pt x="445" y="1241"/>
                    </a:cubicBezTo>
                    <a:cubicBezTo>
                      <a:pt x="434" y="1244"/>
                      <a:pt x="422" y="1245"/>
                      <a:pt x="411" y="1245"/>
                    </a:cubicBezTo>
                    <a:cubicBezTo>
                      <a:pt x="322" y="1245"/>
                      <a:pt x="270" y="1152"/>
                      <a:pt x="268" y="1149"/>
                    </a:cubicBezTo>
                    <a:cubicBezTo>
                      <a:pt x="258" y="1130"/>
                      <a:pt x="238" y="1118"/>
                      <a:pt x="217" y="1118"/>
                    </a:cubicBezTo>
                    <a:cubicBezTo>
                      <a:pt x="208" y="1118"/>
                      <a:pt x="199" y="1121"/>
                      <a:pt x="190" y="1125"/>
                    </a:cubicBezTo>
                    <a:cubicBezTo>
                      <a:pt x="177" y="1132"/>
                      <a:pt x="167" y="1144"/>
                      <a:pt x="163" y="1159"/>
                    </a:cubicBezTo>
                    <a:cubicBezTo>
                      <a:pt x="158" y="1174"/>
                      <a:pt x="160" y="1189"/>
                      <a:pt x="167" y="1203"/>
                    </a:cubicBezTo>
                    <a:cubicBezTo>
                      <a:pt x="198" y="1261"/>
                      <a:pt x="285" y="1359"/>
                      <a:pt x="412" y="1359"/>
                    </a:cubicBezTo>
                    <a:cubicBezTo>
                      <a:pt x="412" y="1359"/>
                      <a:pt x="412" y="1359"/>
                      <a:pt x="412" y="1359"/>
                    </a:cubicBezTo>
                    <a:cubicBezTo>
                      <a:pt x="432" y="1359"/>
                      <a:pt x="453" y="1357"/>
                      <a:pt x="473" y="1352"/>
                    </a:cubicBezTo>
                    <a:cubicBezTo>
                      <a:pt x="670" y="1303"/>
                      <a:pt x="691" y="1136"/>
                      <a:pt x="691" y="1066"/>
                    </a:cubicBezTo>
                    <a:cubicBezTo>
                      <a:pt x="691" y="1058"/>
                      <a:pt x="691" y="1049"/>
                      <a:pt x="691" y="1041"/>
                    </a:cubicBezTo>
                    <a:cubicBezTo>
                      <a:pt x="688" y="989"/>
                      <a:pt x="686" y="939"/>
                      <a:pt x="785" y="837"/>
                    </a:cubicBezTo>
                    <a:cubicBezTo>
                      <a:pt x="931" y="683"/>
                      <a:pt x="972" y="441"/>
                      <a:pt x="881" y="261"/>
                    </a:cubicBezTo>
                    <a:close/>
                    <a:moveTo>
                      <a:pt x="655" y="550"/>
                    </a:moveTo>
                    <a:cubicBezTo>
                      <a:pt x="665" y="562"/>
                      <a:pt x="679" y="568"/>
                      <a:pt x="694" y="569"/>
                    </a:cubicBezTo>
                    <a:cubicBezTo>
                      <a:pt x="695" y="569"/>
                      <a:pt x="696" y="569"/>
                      <a:pt x="697" y="569"/>
                    </a:cubicBezTo>
                    <a:cubicBezTo>
                      <a:pt x="697" y="569"/>
                      <a:pt x="697" y="569"/>
                      <a:pt x="697" y="569"/>
                    </a:cubicBezTo>
                    <a:cubicBezTo>
                      <a:pt x="727" y="569"/>
                      <a:pt x="752" y="545"/>
                      <a:pt x="754" y="514"/>
                    </a:cubicBezTo>
                    <a:cubicBezTo>
                      <a:pt x="758" y="426"/>
                      <a:pt x="724" y="344"/>
                      <a:pt x="660" y="289"/>
                    </a:cubicBezTo>
                    <a:cubicBezTo>
                      <a:pt x="610" y="245"/>
                      <a:pt x="545" y="222"/>
                      <a:pt x="472" y="222"/>
                    </a:cubicBezTo>
                    <a:cubicBezTo>
                      <a:pt x="451" y="222"/>
                      <a:pt x="429" y="224"/>
                      <a:pt x="406" y="228"/>
                    </a:cubicBezTo>
                    <a:cubicBezTo>
                      <a:pt x="316" y="245"/>
                      <a:pt x="247" y="296"/>
                      <a:pt x="211" y="374"/>
                    </a:cubicBezTo>
                    <a:cubicBezTo>
                      <a:pt x="176" y="451"/>
                      <a:pt x="179" y="546"/>
                      <a:pt x="220" y="616"/>
                    </a:cubicBezTo>
                    <a:cubicBezTo>
                      <a:pt x="261" y="686"/>
                      <a:pt x="306" y="701"/>
                      <a:pt x="337" y="701"/>
                    </a:cubicBezTo>
                    <a:cubicBezTo>
                      <a:pt x="343" y="701"/>
                      <a:pt x="348" y="700"/>
                      <a:pt x="353" y="699"/>
                    </a:cubicBezTo>
                    <a:cubicBezTo>
                      <a:pt x="401" y="692"/>
                      <a:pt x="440" y="648"/>
                      <a:pt x="453" y="588"/>
                    </a:cubicBezTo>
                    <a:cubicBezTo>
                      <a:pt x="454" y="585"/>
                      <a:pt x="463" y="580"/>
                      <a:pt x="475" y="578"/>
                    </a:cubicBezTo>
                    <a:cubicBezTo>
                      <a:pt x="477" y="578"/>
                      <a:pt x="479" y="578"/>
                      <a:pt x="482" y="578"/>
                    </a:cubicBezTo>
                    <a:cubicBezTo>
                      <a:pt x="495" y="578"/>
                      <a:pt x="504" y="582"/>
                      <a:pt x="505" y="585"/>
                    </a:cubicBezTo>
                    <a:cubicBezTo>
                      <a:pt x="531" y="639"/>
                      <a:pt x="526" y="668"/>
                      <a:pt x="483" y="697"/>
                    </a:cubicBezTo>
                    <a:cubicBezTo>
                      <a:pt x="389" y="760"/>
                      <a:pt x="395" y="852"/>
                      <a:pt x="411" y="892"/>
                    </a:cubicBezTo>
                    <a:cubicBezTo>
                      <a:pt x="418" y="909"/>
                      <a:pt x="421" y="931"/>
                      <a:pt x="400" y="939"/>
                    </a:cubicBezTo>
                    <a:cubicBezTo>
                      <a:pt x="395" y="941"/>
                      <a:pt x="393" y="941"/>
                      <a:pt x="389" y="939"/>
                    </a:cubicBezTo>
                    <a:cubicBezTo>
                      <a:pt x="374" y="933"/>
                      <a:pt x="359" y="906"/>
                      <a:pt x="353" y="893"/>
                    </a:cubicBezTo>
                    <a:cubicBezTo>
                      <a:pt x="345" y="871"/>
                      <a:pt x="324" y="856"/>
                      <a:pt x="300" y="856"/>
                    </a:cubicBezTo>
                    <a:cubicBezTo>
                      <a:pt x="293" y="856"/>
                      <a:pt x="286" y="858"/>
                      <a:pt x="280" y="860"/>
                    </a:cubicBezTo>
                    <a:cubicBezTo>
                      <a:pt x="266" y="866"/>
                      <a:pt x="254" y="876"/>
                      <a:pt x="248" y="890"/>
                    </a:cubicBezTo>
                    <a:cubicBezTo>
                      <a:pt x="242" y="904"/>
                      <a:pt x="241" y="920"/>
                      <a:pt x="247" y="934"/>
                    </a:cubicBezTo>
                    <a:cubicBezTo>
                      <a:pt x="252" y="947"/>
                      <a:pt x="281" y="1016"/>
                      <a:pt x="343" y="1044"/>
                    </a:cubicBezTo>
                    <a:cubicBezTo>
                      <a:pt x="359" y="1051"/>
                      <a:pt x="376" y="1055"/>
                      <a:pt x="393" y="1055"/>
                    </a:cubicBezTo>
                    <a:cubicBezTo>
                      <a:pt x="410" y="1055"/>
                      <a:pt x="426" y="1051"/>
                      <a:pt x="442" y="1045"/>
                    </a:cubicBezTo>
                    <a:cubicBezTo>
                      <a:pt x="478" y="1031"/>
                      <a:pt x="504" y="1007"/>
                      <a:pt x="518" y="974"/>
                    </a:cubicBezTo>
                    <a:cubicBezTo>
                      <a:pt x="543" y="918"/>
                      <a:pt x="522" y="860"/>
                      <a:pt x="517" y="848"/>
                    </a:cubicBezTo>
                    <a:cubicBezTo>
                      <a:pt x="516" y="845"/>
                      <a:pt x="507" y="819"/>
                      <a:pt x="547" y="792"/>
                    </a:cubicBezTo>
                    <a:cubicBezTo>
                      <a:pt x="599" y="756"/>
                      <a:pt x="676" y="676"/>
                      <a:pt x="608" y="535"/>
                    </a:cubicBezTo>
                    <a:cubicBezTo>
                      <a:pt x="586" y="491"/>
                      <a:pt x="538" y="464"/>
                      <a:pt x="483" y="464"/>
                    </a:cubicBezTo>
                    <a:cubicBezTo>
                      <a:pt x="475" y="464"/>
                      <a:pt x="468" y="464"/>
                      <a:pt x="461" y="465"/>
                    </a:cubicBezTo>
                    <a:cubicBezTo>
                      <a:pt x="399" y="473"/>
                      <a:pt x="353" y="511"/>
                      <a:pt x="342" y="564"/>
                    </a:cubicBezTo>
                    <a:cubicBezTo>
                      <a:pt x="340" y="572"/>
                      <a:pt x="337" y="578"/>
                      <a:pt x="335" y="582"/>
                    </a:cubicBezTo>
                    <a:cubicBezTo>
                      <a:pt x="331" y="578"/>
                      <a:pt x="325" y="571"/>
                      <a:pt x="319" y="559"/>
                    </a:cubicBezTo>
                    <a:cubicBezTo>
                      <a:pt x="296" y="520"/>
                      <a:pt x="295" y="465"/>
                      <a:pt x="315" y="421"/>
                    </a:cubicBezTo>
                    <a:cubicBezTo>
                      <a:pt x="329" y="391"/>
                      <a:pt x="359" y="353"/>
                      <a:pt x="427" y="340"/>
                    </a:cubicBezTo>
                    <a:cubicBezTo>
                      <a:pt x="442" y="337"/>
                      <a:pt x="458" y="336"/>
                      <a:pt x="472" y="336"/>
                    </a:cubicBezTo>
                    <a:cubicBezTo>
                      <a:pt x="517" y="336"/>
                      <a:pt x="556" y="349"/>
                      <a:pt x="585" y="375"/>
                    </a:cubicBezTo>
                    <a:cubicBezTo>
                      <a:pt x="622" y="407"/>
                      <a:pt x="642" y="456"/>
                      <a:pt x="640" y="509"/>
                    </a:cubicBezTo>
                    <a:cubicBezTo>
                      <a:pt x="639" y="525"/>
                      <a:pt x="644" y="539"/>
                      <a:pt x="655" y="55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4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7" name="Text Placeholder 3"/>
          <p:cNvSpPr txBox="1">
            <a:spLocks/>
          </p:cNvSpPr>
          <p:nvPr/>
        </p:nvSpPr>
        <p:spPr>
          <a:xfrm>
            <a:off x="6900795" y="3256740"/>
            <a:ext cx="1829705" cy="975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If you look and listen, you will live!</a:t>
            </a:r>
          </a:p>
          <a:p>
            <a:pPr algn="ctr"/>
            <a:endParaRPr lang="en-US" sz="20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7118871" y="1801597"/>
            <a:ext cx="1386543" cy="1422424"/>
            <a:chOff x="7118871" y="1801597"/>
            <a:chExt cx="1386543" cy="1422424"/>
          </a:xfrm>
        </p:grpSpPr>
        <p:sp>
          <p:nvSpPr>
            <p:cNvPr id="23" name="Oval 24"/>
            <p:cNvSpPr>
              <a:spLocks noChangeArrowheads="1"/>
            </p:cNvSpPr>
            <p:nvPr/>
          </p:nvSpPr>
          <p:spPr bwMode="gray">
            <a:xfrm>
              <a:off x="7118871" y="3036494"/>
              <a:ext cx="1386543" cy="187527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153261" y="1801597"/>
              <a:ext cx="1328189" cy="1328189"/>
              <a:chOff x="7153261" y="1801597"/>
              <a:chExt cx="1328189" cy="132818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153261" y="1801597"/>
                <a:ext cx="1328189" cy="13281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dash"/>
                <a:miter lim="800000"/>
                <a:headEnd type="none" w="med" len="med"/>
                <a:tailEnd type="none" w="med" len="med"/>
              </a:ln>
              <a:effectLst>
                <a:innerShdw blurRad="63500">
                  <a:prstClr val="black">
                    <a:alpha val="61000"/>
                  </a:prstClr>
                </a:innerShdw>
              </a:effec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indent="0" defTabSz="914400">
                  <a:buClrTx/>
                  <a:buFontTx/>
                  <a:buNone/>
                </a:pPr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7474831" y="2059929"/>
                <a:ext cx="680162" cy="833198"/>
              </a:xfrm>
              <a:custGeom>
                <a:avLst/>
                <a:gdLst>
                  <a:gd name="T0" fmla="*/ 1 w 251"/>
                  <a:gd name="T1" fmla="*/ 132 h 308"/>
                  <a:gd name="T2" fmla="*/ 7 w 251"/>
                  <a:gd name="T3" fmla="*/ 95 h 308"/>
                  <a:gd name="T4" fmla="*/ 33 w 251"/>
                  <a:gd name="T5" fmla="*/ 76 h 308"/>
                  <a:gd name="T6" fmla="*/ 37 w 251"/>
                  <a:gd name="T7" fmla="*/ 76 h 308"/>
                  <a:gd name="T8" fmla="*/ 65 w 251"/>
                  <a:gd name="T9" fmla="*/ 81 h 308"/>
                  <a:gd name="T10" fmla="*/ 63 w 251"/>
                  <a:gd name="T11" fmla="*/ 86 h 308"/>
                  <a:gd name="T12" fmla="*/ 55 w 251"/>
                  <a:gd name="T13" fmla="*/ 132 h 308"/>
                  <a:gd name="T14" fmla="*/ 55 w 251"/>
                  <a:gd name="T15" fmla="*/ 183 h 308"/>
                  <a:gd name="T16" fmla="*/ 79 w 251"/>
                  <a:gd name="T17" fmla="*/ 202 h 308"/>
                  <a:gd name="T18" fmla="*/ 80 w 251"/>
                  <a:gd name="T19" fmla="*/ 278 h 308"/>
                  <a:gd name="T20" fmla="*/ 55 w 251"/>
                  <a:gd name="T21" fmla="*/ 275 h 308"/>
                  <a:gd name="T22" fmla="*/ 23 w 251"/>
                  <a:gd name="T23" fmla="*/ 266 h 308"/>
                  <a:gd name="T24" fmla="*/ 22 w 251"/>
                  <a:gd name="T25" fmla="*/ 182 h 308"/>
                  <a:gd name="T26" fmla="*/ 1 w 251"/>
                  <a:gd name="T27" fmla="*/ 177 h 308"/>
                  <a:gd name="T28" fmla="*/ 1 w 251"/>
                  <a:gd name="T29" fmla="*/ 132 h 308"/>
                  <a:gd name="T30" fmla="*/ 79 w 251"/>
                  <a:gd name="T31" fmla="*/ 39 h 308"/>
                  <a:gd name="T32" fmla="*/ 55 w 251"/>
                  <a:gd name="T33" fmla="*/ 16 h 308"/>
                  <a:gd name="T34" fmla="*/ 30 w 251"/>
                  <a:gd name="T35" fmla="*/ 39 h 308"/>
                  <a:gd name="T36" fmla="*/ 79 w 251"/>
                  <a:gd name="T37" fmla="*/ 39 h 308"/>
                  <a:gd name="T38" fmla="*/ 185 w 251"/>
                  <a:gd name="T39" fmla="*/ 81 h 308"/>
                  <a:gd name="T40" fmla="*/ 214 w 251"/>
                  <a:gd name="T41" fmla="*/ 76 h 308"/>
                  <a:gd name="T42" fmla="*/ 218 w 251"/>
                  <a:gd name="T43" fmla="*/ 76 h 308"/>
                  <a:gd name="T44" fmla="*/ 244 w 251"/>
                  <a:gd name="T45" fmla="*/ 95 h 308"/>
                  <a:gd name="T46" fmla="*/ 250 w 251"/>
                  <a:gd name="T47" fmla="*/ 132 h 308"/>
                  <a:gd name="T48" fmla="*/ 250 w 251"/>
                  <a:gd name="T49" fmla="*/ 177 h 308"/>
                  <a:gd name="T50" fmla="*/ 229 w 251"/>
                  <a:gd name="T51" fmla="*/ 182 h 308"/>
                  <a:gd name="T52" fmla="*/ 227 w 251"/>
                  <a:gd name="T53" fmla="*/ 266 h 308"/>
                  <a:gd name="T54" fmla="*/ 196 w 251"/>
                  <a:gd name="T55" fmla="*/ 275 h 308"/>
                  <a:gd name="T56" fmla="*/ 170 w 251"/>
                  <a:gd name="T57" fmla="*/ 278 h 308"/>
                  <a:gd name="T58" fmla="*/ 172 w 251"/>
                  <a:gd name="T59" fmla="*/ 202 h 308"/>
                  <a:gd name="T60" fmla="*/ 196 w 251"/>
                  <a:gd name="T61" fmla="*/ 183 h 308"/>
                  <a:gd name="T62" fmla="*/ 196 w 251"/>
                  <a:gd name="T63" fmla="*/ 132 h 308"/>
                  <a:gd name="T64" fmla="*/ 188 w 251"/>
                  <a:gd name="T65" fmla="*/ 86 h 308"/>
                  <a:gd name="T66" fmla="*/ 185 w 251"/>
                  <a:gd name="T67" fmla="*/ 81 h 308"/>
                  <a:gd name="T68" fmla="*/ 220 w 251"/>
                  <a:gd name="T69" fmla="*/ 39 h 308"/>
                  <a:gd name="T70" fmla="*/ 196 w 251"/>
                  <a:gd name="T71" fmla="*/ 16 h 308"/>
                  <a:gd name="T72" fmla="*/ 172 w 251"/>
                  <a:gd name="T73" fmla="*/ 39 h 308"/>
                  <a:gd name="T74" fmla="*/ 220 w 251"/>
                  <a:gd name="T75" fmla="*/ 39 h 308"/>
                  <a:gd name="T76" fmla="*/ 64 w 251"/>
                  <a:gd name="T77" fmla="*/ 132 h 308"/>
                  <a:gd name="T78" fmla="*/ 71 w 251"/>
                  <a:gd name="T79" fmla="*/ 90 h 308"/>
                  <a:gd name="T80" fmla="*/ 100 w 251"/>
                  <a:gd name="T81" fmla="*/ 69 h 308"/>
                  <a:gd name="T82" fmla="*/ 105 w 251"/>
                  <a:gd name="T83" fmla="*/ 69 h 308"/>
                  <a:gd name="T84" fmla="*/ 146 w 251"/>
                  <a:gd name="T85" fmla="*/ 69 h 308"/>
                  <a:gd name="T86" fmla="*/ 150 w 251"/>
                  <a:gd name="T87" fmla="*/ 69 h 308"/>
                  <a:gd name="T88" fmla="*/ 180 w 251"/>
                  <a:gd name="T89" fmla="*/ 90 h 308"/>
                  <a:gd name="T90" fmla="*/ 187 w 251"/>
                  <a:gd name="T91" fmla="*/ 132 h 308"/>
                  <a:gd name="T92" fmla="*/ 187 w 251"/>
                  <a:gd name="T93" fmla="*/ 183 h 308"/>
                  <a:gd name="T94" fmla="*/ 163 w 251"/>
                  <a:gd name="T95" fmla="*/ 189 h 308"/>
                  <a:gd name="T96" fmla="*/ 161 w 251"/>
                  <a:gd name="T97" fmla="*/ 285 h 308"/>
                  <a:gd name="T98" fmla="*/ 125 w 251"/>
                  <a:gd name="T99" fmla="*/ 295 h 308"/>
                  <a:gd name="T100" fmla="*/ 89 w 251"/>
                  <a:gd name="T101" fmla="*/ 285 h 308"/>
                  <a:gd name="T102" fmla="*/ 88 w 251"/>
                  <a:gd name="T103" fmla="*/ 189 h 308"/>
                  <a:gd name="T104" fmla="*/ 64 w 251"/>
                  <a:gd name="T105" fmla="*/ 183 h 308"/>
                  <a:gd name="T106" fmla="*/ 64 w 251"/>
                  <a:gd name="T107" fmla="*/ 132 h 308"/>
                  <a:gd name="T108" fmla="*/ 153 w 251"/>
                  <a:gd name="T109" fmla="*/ 27 h 308"/>
                  <a:gd name="T110" fmla="*/ 125 w 251"/>
                  <a:gd name="T111" fmla="*/ 0 h 308"/>
                  <a:gd name="T112" fmla="*/ 98 w 251"/>
                  <a:gd name="T113" fmla="*/ 27 h 308"/>
                  <a:gd name="T114" fmla="*/ 153 w 251"/>
                  <a:gd name="T115" fmla="*/ 2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1" h="308">
                    <a:moveTo>
                      <a:pt x="1" y="132"/>
                    </a:moveTo>
                    <a:cubicBezTo>
                      <a:pt x="1" y="119"/>
                      <a:pt x="1" y="105"/>
                      <a:pt x="7" y="95"/>
                    </a:cubicBezTo>
                    <a:cubicBezTo>
                      <a:pt x="12" y="85"/>
                      <a:pt x="21" y="76"/>
                      <a:pt x="33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44" y="84"/>
                      <a:pt x="56" y="86"/>
                      <a:pt x="65" y="81"/>
                    </a:cubicBezTo>
                    <a:cubicBezTo>
                      <a:pt x="65" y="83"/>
                      <a:pt x="64" y="84"/>
                      <a:pt x="63" y="86"/>
                    </a:cubicBezTo>
                    <a:cubicBezTo>
                      <a:pt x="56" y="100"/>
                      <a:pt x="55" y="117"/>
                      <a:pt x="55" y="132"/>
                    </a:cubicBezTo>
                    <a:cubicBezTo>
                      <a:pt x="55" y="149"/>
                      <a:pt x="56" y="166"/>
                      <a:pt x="55" y="183"/>
                    </a:cubicBezTo>
                    <a:cubicBezTo>
                      <a:pt x="54" y="195"/>
                      <a:pt x="67" y="202"/>
                      <a:pt x="79" y="202"/>
                    </a:cubicBezTo>
                    <a:cubicBezTo>
                      <a:pt x="80" y="278"/>
                      <a:pt x="80" y="278"/>
                      <a:pt x="80" y="278"/>
                    </a:cubicBezTo>
                    <a:cubicBezTo>
                      <a:pt x="73" y="283"/>
                      <a:pt x="61" y="283"/>
                      <a:pt x="55" y="275"/>
                    </a:cubicBezTo>
                    <a:cubicBezTo>
                      <a:pt x="45" y="286"/>
                      <a:pt x="23" y="282"/>
                      <a:pt x="23" y="266"/>
                    </a:cubicBezTo>
                    <a:cubicBezTo>
                      <a:pt x="22" y="182"/>
                      <a:pt x="22" y="182"/>
                      <a:pt x="22" y="182"/>
                    </a:cubicBezTo>
                    <a:cubicBezTo>
                      <a:pt x="17" y="187"/>
                      <a:pt x="0" y="185"/>
                      <a:pt x="1" y="177"/>
                    </a:cubicBezTo>
                    <a:cubicBezTo>
                      <a:pt x="1" y="158"/>
                      <a:pt x="1" y="150"/>
                      <a:pt x="1" y="132"/>
                    </a:cubicBezTo>
                    <a:close/>
                    <a:moveTo>
                      <a:pt x="79" y="39"/>
                    </a:moveTo>
                    <a:cubicBezTo>
                      <a:pt x="78" y="26"/>
                      <a:pt x="69" y="16"/>
                      <a:pt x="55" y="16"/>
                    </a:cubicBezTo>
                    <a:cubicBezTo>
                      <a:pt x="39" y="16"/>
                      <a:pt x="31" y="26"/>
                      <a:pt x="30" y="39"/>
                    </a:cubicBezTo>
                    <a:cubicBezTo>
                      <a:pt x="30" y="90"/>
                      <a:pt x="79" y="89"/>
                      <a:pt x="79" y="39"/>
                    </a:cubicBezTo>
                    <a:close/>
                    <a:moveTo>
                      <a:pt x="185" y="81"/>
                    </a:moveTo>
                    <a:cubicBezTo>
                      <a:pt x="195" y="86"/>
                      <a:pt x="206" y="84"/>
                      <a:pt x="214" y="76"/>
                    </a:cubicBezTo>
                    <a:cubicBezTo>
                      <a:pt x="218" y="76"/>
                      <a:pt x="218" y="76"/>
                      <a:pt x="218" y="76"/>
                    </a:cubicBezTo>
                    <a:cubicBezTo>
                      <a:pt x="229" y="76"/>
                      <a:pt x="239" y="85"/>
                      <a:pt x="244" y="95"/>
                    </a:cubicBezTo>
                    <a:cubicBezTo>
                      <a:pt x="249" y="105"/>
                      <a:pt x="250" y="119"/>
                      <a:pt x="250" y="132"/>
                    </a:cubicBezTo>
                    <a:cubicBezTo>
                      <a:pt x="250" y="150"/>
                      <a:pt x="250" y="158"/>
                      <a:pt x="250" y="177"/>
                    </a:cubicBezTo>
                    <a:cubicBezTo>
                      <a:pt x="251" y="185"/>
                      <a:pt x="233" y="187"/>
                      <a:pt x="229" y="182"/>
                    </a:cubicBezTo>
                    <a:cubicBezTo>
                      <a:pt x="227" y="266"/>
                      <a:pt x="227" y="266"/>
                      <a:pt x="227" y="266"/>
                    </a:cubicBezTo>
                    <a:cubicBezTo>
                      <a:pt x="227" y="282"/>
                      <a:pt x="205" y="286"/>
                      <a:pt x="196" y="275"/>
                    </a:cubicBezTo>
                    <a:cubicBezTo>
                      <a:pt x="190" y="283"/>
                      <a:pt x="177" y="283"/>
                      <a:pt x="170" y="278"/>
                    </a:cubicBezTo>
                    <a:cubicBezTo>
                      <a:pt x="172" y="202"/>
                      <a:pt x="172" y="202"/>
                      <a:pt x="172" y="202"/>
                    </a:cubicBezTo>
                    <a:cubicBezTo>
                      <a:pt x="183" y="202"/>
                      <a:pt x="196" y="195"/>
                      <a:pt x="196" y="183"/>
                    </a:cubicBezTo>
                    <a:cubicBezTo>
                      <a:pt x="195" y="166"/>
                      <a:pt x="196" y="149"/>
                      <a:pt x="196" y="132"/>
                    </a:cubicBezTo>
                    <a:cubicBezTo>
                      <a:pt x="196" y="117"/>
                      <a:pt x="195" y="100"/>
                      <a:pt x="188" y="86"/>
                    </a:cubicBezTo>
                    <a:cubicBezTo>
                      <a:pt x="187" y="84"/>
                      <a:pt x="186" y="83"/>
                      <a:pt x="185" y="81"/>
                    </a:cubicBezTo>
                    <a:close/>
                    <a:moveTo>
                      <a:pt x="220" y="39"/>
                    </a:moveTo>
                    <a:cubicBezTo>
                      <a:pt x="220" y="26"/>
                      <a:pt x="210" y="16"/>
                      <a:pt x="196" y="16"/>
                    </a:cubicBezTo>
                    <a:cubicBezTo>
                      <a:pt x="181" y="16"/>
                      <a:pt x="172" y="26"/>
                      <a:pt x="172" y="39"/>
                    </a:cubicBezTo>
                    <a:cubicBezTo>
                      <a:pt x="172" y="90"/>
                      <a:pt x="220" y="89"/>
                      <a:pt x="220" y="39"/>
                    </a:cubicBezTo>
                    <a:close/>
                    <a:moveTo>
                      <a:pt x="64" y="132"/>
                    </a:moveTo>
                    <a:cubicBezTo>
                      <a:pt x="64" y="118"/>
                      <a:pt x="65" y="102"/>
                      <a:pt x="71" y="90"/>
                    </a:cubicBezTo>
                    <a:cubicBezTo>
                      <a:pt x="77" y="79"/>
                      <a:pt x="88" y="69"/>
                      <a:pt x="100" y="6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17" y="80"/>
                      <a:pt x="134" y="80"/>
                      <a:pt x="146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63" y="69"/>
                      <a:pt x="174" y="79"/>
                      <a:pt x="180" y="90"/>
                    </a:cubicBezTo>
                    <a:cubicBezTo>
                      <a:pt x="186" y="102"/>
                      <a:pt x="187" y="118"/>
                      <a:pt x="187" y="132"/>
                    </a:cubicBezTo>
                    <a:cubicBezTo>
                      <a:pt x="187" y="153"/>
                      <a:pt x="187" y="162"/>
                      <a:pt x="187" y="183"/>
                    </a:cubicBezTo>
                    <a:cubicBezTo>
                      <a:pt x="187" y="193"/>
                      <a:pt x="168" y="196"/>
                      <a:pt x="163" y="189"/>
                    </a:cubicBezTo>
                    <a:cubicBezTo>
                      <a:pt x="161" y="285"/>
                      <a:pt x="161" y="285"/>
                      <a:pt x="161" y="285"/>
                    </a:cubicBezTo>
                    <a:cubicBezTo>
                      <a:pt x="161" y="304"/>
                      <a:pt x="136" y="308"/>
                      <a:pt x="125" y="295"/>
                    </a:cubicBezTo>
                    <a:cubicBezTo>
                      <a:pt x="115" y="308"/>
                      <a:pt x="89" y="304"/>
                      <a:pt x="89" y="285"/>
                    </a:cubicBezTo>
                    <a:cubicBezTo>
                      <a:pt x="88" y="189"/>
                      <a:pt x="88" y="189"/>
                      <a:pt x="88" y="189"/>
                    </a:cubicBezTo>
                    <a:cubicBezTo>
                      <a:pt x="83" y="196"/>
                      <a:pt x="63" y="193"/>
                      <a:pt x="64" y="183"/>
                    </a:cubicBezTo>
                    <a:cubicBezTo>
                      <a:pt x="64" y="162"/>
                      <a:pt x="64" y="153"/>
                      <a:pt x="64" y="132"/>
                    </a:cubicBezTo>
                    <a:close/>
                    <a:moveTo>
                      <a:pt x="153" y="27"/>
                    </a:moveTo>
                    <a:cubicBezTo>
                      <a:pt x="153" y="12"/>
                      <a:pt x="142" y="0"/>
                      <a:pt x="125" y="0"/>
                    </a:cubicBezTo>
                    <a:cubicBezTo>
                      <a:pt x="108" y="0"/>
                      <a:pt x="98" y="12"/>
                      <a:pt x="98" y="27"/>
                    </a:cubicBezTo>
                    <a:cubicBezTo>
                      <a:pt x="98" y="84"/>
                      <a:pt x="153" y="83"/>
                      <a:pt x="153" y="2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4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32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459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4" grpId="0" build="p"/>
      <p:bldP spid="10" grpId="0" animBg="1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637" r="17474" b="10049"/>
          <a:stretch/>
        </p:blipFill>
        <p:spPr>
          <a:xfrm>
            <a:off x="95535" y="914400"/>
            <a:ext cx="9048465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Road Parallels </a:t>
            </a:r>
            <a:r>
              <a:rPr lang="en-US" kern="0" dirty="0" smtClean="0"/>
              <a:t>Track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1600" y="4120250"/>
            <a:ext cx="4572000" cy="18288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7628" y="4365366"/>
            <a:ext cx="4314372" cy="669284"/>
          </a:xfrm>
        </p:spPr>
        <p:txBody>
          <a:bodyPr/>
          <a:lstStyle/>
          <a:p>
            <a:pPr marL="0" indent="0">
              <a:buNone/>
            </a:pPr>
            <a:r>
              <a:rPr lang="en-US" sz="2000" kern="0" dirty="0">
                <a:solidFill>
                  <a:schemeClr val="bg1"/>
                </a:solidFill>
              </a:rPr>
              <a:t>This sign warns that the next turn will immediately approach a railroad crossing. Drivers should slow down and make the turn </a:t>
            </a:r>
            <a:r>
              <a:rPr lang="en-US" sz="2000" kern="0" dirty="0" smtClean="0">
                <a:solidFill>
                  <a:schemeClr val="bg1"/>
                </a:solidFill>
              </a:rPr>
              <a:t>with caution and look for an approaching train.</a:t>
            </a:r>
            <a:endParaRPr lang="en-US" sz="2000" kern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951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15"/>
          <a:stretch/>
        </p:blipFill>
        <p:spPr>
          <a:xfrm>
            <a:off x="2997201" y="1280246"/>
            <a:ext cx="6161382" cy="45427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4594" y="1280246"/>
            <a:ext cx="3812475" cy="4541522"/>
            <a:chOff x="94594" y="914398"/>
            <a:chExt cx="3812475" cy="5943603"/>
          </a:xfrm>
        </p:grpSpPr>
        <p:sp>
          <p:nvSpPr>
            <p:cNvPr id="11" name="Rectangle 10"/>
            <p:cNvSpPr/>
            <p:nvPr/>
          </p:nvSpPr>
          <p:spPr>
            <a:xfrm>
              <a:off x="94594" y="915988"/>
              <a:ext cx="3685836" cy="594201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0853" y="914398"/>
              <a:ext cx="126216" cy="5943602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Farm </a:t>
            </a:r>
            <a:r>
              <a:rPr lang="en-US" kern="0" dirty="0" smtClean="0"/>
              <a:t>Machinery – Where to Cross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39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307" y="2803507"/>
            <a:ext cx="3529123" cy="3238019"/>
          </a:xfrm>
        </p:spPr>
        <p:txBody>
          <a:bodyPr/>
          <a:lstStyle/>
          <a:p>
            <a:pPr marL="231775" indent="-231775">
              <a:spcAft>
                <a:spcPts val="9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Crossing the tracks, other than at a grade crossing, </a:t>
            </a:r>
            <a:r>
              <a:rPr lang="en-US" sz="1600" dirty="0">
                <a:solidFill>
                  <a:schemeClr val="bg1"/>
                </a:solidFill>
              </a:rPr>
              <a:t>is dangerous and </a:t>
            </a:r>
            <a:r>
              <a:rPr lang="en-US" sz="1600" dirty="0" smtClean="0">
                <a:solidFill>
                  <a:schemeClr val="bg1"/>
                </a:solidFill>
              </a:rPr>
              <a:t>illegal.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Large equipment takes longer to clear the tracks than a small motor </a:t>
            </a:r>
            <a:r>
              <a:rPr lang="en-US" sz="1600" dirty="0" smtClean="0">
                <a:solidFill>
                  <a:schemeClr val="bg1"/>
                </a:solidFill>
              </a:rPr>
              <a:t>vehicle. 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Don’t try to beat the train to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the crossing.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Combines, sprayers, and other equipment are really </a:t>
            </a:r>
            <a:r>
              <a:rPr lang="en-US" sz="1600" dirty="0" smtClean="0">
                <a:solidFill>
                  <a:schemeClr val="bg1"/>
                </a:solidFill>
              </a:rPr>
              <a:t>big, </a:t>
            </a:r>
            <a:r>
              <a:rPr lang="en-US" sz="1600" dirty="0">
                <a:solidFill>
                  <a:schemeClr val="bg1"/>
                </a:solidFill>
              </a:rPr>
              <a:t>but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not </a:t>
            </a:r>
            <a:r>
              <a:rPr lang="en-US" sz="1600" dirty="0">
                <a:solidFill>
                  <a:schemeClr val="bg1"/>
                </a:solidFill>
              </a:rPr>
              <a:t>as big as a 12 million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pound train.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rot="16200000" flipH="1" flipV="1">
            <a:off x="3791028" y="3876180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2900" y="2666576"/>
            <a:ext cx="32221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15043" y="1672842"/>
            <a:ext cx="2939074" cy="830997"/>
            <a:chOff x="342900" y="1219909"/>
            <a:chExt cx="2939074" cy="830997"/>
          </a:xfrm>
        </p:grpSpPr>
        <p:sp>
          <p:nvSpPr>
            <p:cNvPr id="14" name="Rectangle 13"/>
            <p:cNvSpPr/>
            <p:nvPr/>
          </p:nvSpPr>
          <p:spPr>
            <a:xfrm>
              <a:off x="1632132" y="1219909"/>
              <a:ext cx="16498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Cross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only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at </a:t>
              </a:r>
              <a:r>
                <a:rPr lang="en-US" sz="1600" b="1" dirty="0">
                  <a:solidFill>
                    <a:schemeClr val="bg1"/>
                  </a:solidFill>
                </a:rPr>
                <a:t>approved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crossings.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342900" y="1340487"/>
              <a:ext cx="1128011" cy="588316"/>
            </a:xfrm>
            <a:custGeom>
              <a:avLst/>
              <a:gdLst>
                <a:gd name="T0" fmla="*/ 47 w 193"/>
                <a:gd name="T1" fmla="*/ 84 h 100"/>
                <a:gd name="T2" fmla="*/ 19 w 193"/>
                <a:gd name="T3" fmla="*/ 95 h 100"/>
                <a:gd name="T4" fmla="*/ 30 w 193"/>
                <a:gd name="T5" fmla="*/ 67 h 100"/>
                <a:gd name="T6" fmla="*/ 101 w 193"/>
                <a:gd name="T7" fmla="*/ 7 h 100"/>
                <a:gd name="T8" fmla="*/ 95 w 193"/>
                <a:gd name="T9" fmla="*/ 6 h 100"/>
                <a:gd name="T10" fmla="*/ 19 w 193"/>
                <a:gd name="T11" fmla="*/ 4 h 100"/>
                <a:gd name="T12" fmla="*/ 7 w 193"/>
                <a:gd name="T13" fmla="*/ 12 h 100"/>
                <a:gd name="T14" fmla="*/ 89 w 193"/>
                <a:gd name="T15" fmla="*/ 13 h 100"/>
                <a:gd name="T16" fmla="*/ 88 w 193"/>
                <a:gd name="T17" fmla="*/ 17 h 100"/>
                <a:gd name="T18" fmla="*/ 1 w 193"/>
                <a:gd name="T19" fmla="*/ 35 h 100"/>
                <a:gd name="T20" fmla="*/ 11 w 193"/>
                <a:gd name="T21" fmla="*/ 77 h 100"/>
                <a:gd name="T22" fmla="*/ 45 w 193"/>
                <a:gd name="T23" fmla="*/ 69 h 100"/>
                <a:gd name="T24" fmla="*/ 83 w 193"/>
                <a:gd name="T25" fmla="*/ 78 h 100"/>
                <a:gd name="T26" fmla="*/ 124 w 193"/>
                <a:gd name="T27" fmla="*/ 57 h 100"/>
                <a:gd name="T28" fmla="*/ 140 w 193"/>
                <a:gd name="T29" fmla="*/ 48 h 100"/>
                <a:gd name="T30" fmla="*/ 149 w 193"/>
                <a:gd name="T31" fmla="*/ 3 h 100"/>
                <a:gd name="T32" fmla="*/ 162 w 193"/>
                <a:gd name="T33" fmla="*/ 79 h 100"/>
                <a:gd name="T34" fmla="*/ 181 w 193"/>
                <a:gd name="T35" fmla="*/ 80 h 100"/>
                <a:gd name="T36" fmla="*/ 170 w 193"/>
                <a:gd name="T37" fmla="*/ 85 h 100"/>
                <a:gd name="T38" fmla="*/ 184 w 193"/>
                <a:gd name="T39" fmla="*/ 90 h 100"/>
                <a:gd name="T40" fmla="*/ 175 w 193"/>
                <a:gd name="T41" fmla="*/ 67 h 100"/>
                <a:gd name="T42" fmla="*/ 175 w 193"/>
                <a:gd name="T43" fmla="*/ 62 h 100"/>
                <a:gd name="T44" fmla="*/ 188 w 193"/>
                <a:gd name="T45" fmla="*/ 93 h 100"/>
                <a:gd name="T46" fmla="*/ 178 w 193"/>
                <a:gd name="T47" fmla="*/ 99 h 100"/>
                <a:gd name="T48" fmla="*/ 142 w 193"/>
                <a:gd name="T49" fmla="*/ 99 h 100"/>
                <a:gd name="T50" fmla="*/ 109 w 193"/>
                <a:gd name="T51" fmla="*/ 100 h 100"/>
                <a:gd name="T52" fmla="*/ 93 w 193"/>
                <a:gd name="T53" fmla="*/ 62 h 100"/>
                <a:gd name="T54" fmla="*/ 129 w 193"/>
                <a:gd name="T55" fmla="*/ 68 h 100"/>
                <a:gd name="T56" fmla="*/ 157 w 193"/>
                <a:gd name="T57" fmla="*/ 77 h 100"/>
                <a:gd name="T58" fmla="*/ 107 w 193"/>
                <a:gd name="T59" fmla="*/ 22 h 100"/>
                <a:gd name="T60" fmla="*/ 136 w 193"/>
                <a:gd name="T61" fmla="*/ 32 h 100"/>
                <a:gd name="T62" fmla="*/ 129 w 193"/>
                <a:gd name="T63" fmla="*/ 29 h 100"/>
                <a:gd name="T64" fmla="*/ 120 w 193"/>
                <a:gd name="T65" fmla="*/ 33 h 100"/>
                <a:gd name="T66" fmla="*/ 124 w 193"/>
                <a:gd name="T67" fmla="*/ 32 h 100"/>
                <a:gd name="T68" fmla="*/ 116 w 193"/>
                <a:gd name="T69" fmla="*/ 48 h 100"/>
                <a:gd name="T70" fmla="*/ 119 w 193"/>
                <a:gd name="T71" fmla="*/ 37 h 100"/>
                <a:gd name="T72" fmla="*/ 107 w 193"/>
                <a:gd name="T73" fmla="*/ 22 h 100"/>
                <a:gd name="T74" fmla="*/ 118 w 193"/>
                <a:gd name="T75" fmla="*/ 87 h 100"/>
                <a:gd name="T76" fmla="*/ 96 w 193"/>
                <a:gd name="T77" fmla="*/ 78 h 100"/>
                <a:gd name="T78" fmla="*/ 118 w 193"/>
                <a:gd name="T79" fmla="*/ 69 h 100"/>
                <a:gd name="T80" fmla="*/ 24 w 193"/>
                <a:gd name="T81" fmla="*/ 78 h 100"/>
                <a:gd name="T82" fmla="*/ 30 w 193"/>
                <a:gd name="T83" fmla="*/ 92 h 100"/>
                <a:gd name="T84" fmla="*/ 36 w 193"/>
                <a:gd name="T85" fmla="*/ 7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100">
                  <a:moveTo>
                    <a:pt x="30" y="67"/>
                  </a:moveTo>
                  <a:cubicBezTo>
                    <a:pt x="35" y="67"/>
                    <a:pt x="39" y="69"/>
                    <a:pt x="42" y="72"/>
                  </a:cubicBezTo>
                  <a:cubicBezTo>
                    <a:pt x="45" y="75"/>
                    <a:pt x="47" y="79"/>
                    <a:pt x="47" y="84"/>
                  </a:cubicBezTo>
                  <a:cubicBezTo>
                    <a:pt x="47" y="88"/>
                    <a:pt x="45" y="92"/>
                    <a:pt x="42" y="95"/>
                  </a:cubicBezTo>
                  <a:cubicBezTo>
                    <a:pt x="39" y="98"/>
                    <a:pt x="35" y="100"/>
                    <a:pt x="30" y="100"/>
                  </a:cubicBezTo>
                  <a:cubicBezTo>
                    <a:pt x="26" y="100"/>
                    <a:pt x="22" y="98"/>
                    <a:pt x="19" y="95"/>
                  </a:cubicBezTo>
                  <a:cubicBezTo>
                    <a:pt x="16" y="92"/>
                    <a:pt x="14" y="88"/>
                    <a:pt x="14" y="84"/>
                  </a:cubicBezTo>
                  <a:cubicBezTo>
                    <a:pt x="14" y="79"/>
                    <a:pt x="16" y="75"/>
                    <a:pt x="19" y="72"/>
                  </a:cubicBezTo>
                  <a:cubicBezTo>
                    <a:pt x="22" y="69"/>
                    <a:pt x="26" y="67"/>
                    <a:pt x="30" y="67"/>
                  </a:cubicBezTo>
                  <a:close/>
                  <a:moveTo>
                    <a:pt x="100" y="0"/>
                  </a:moveTo>
                  <a:cubicBezTo>
                    <a:pt x="100" y="7"/>
                    <a:pt x="100" y="7"/>
                    <a:pt x="100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4"/>
                    <a:pt x="14" y="71"/>
                    <a:pt x="16" y="69"/>
                  </a:cubicBezTo>
                  <a:cubicBezTo>
                    <a:pt x="19" y="65"/>
                    <a:pt x="25" y="63"/>
                    <a:pt x="30" y="63"/>
                  </a:cubicBezTo>
                  <a:cubicBezTo>
                    <a:pt x="36" y="63"/>
                    <a:pt x="41" y="65"/>
                    <a:pt x="45" y="69"/>
                  </a:cubicBezTo>
                  <a:cubicBezTo>
                    <a:pt x="49" y="73"/>
                    <a:pt x="51" y="78"/>
                    <a:pt x="51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2"/>
                    <a:pt x="83" y="80"/>
                    <a:pt x="83" y="78"/>
                  </a:cubicBezTo>
                  <a:cubicBezTo>
                    <a:pt x="83" y="71"/>
                    <a:pt x="86" y="64"/>
                    <a:pt x="91" y="60"/>
                  </a:cubicBezTo>
                  <a:cubicBezTo>
                    <a:pt x="95" y="55"/>
                    <a:pt x="102" y="52"/>
                    <a:pt x="109" y="52"/>
                  </a:cubicBezTo>
                  <a:cubicBezTo>
                    <a:pt x="114" y="52"/>
                    <a:pt x="120" y="54"/>
                    <a:pt x="124" y="57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00" y="0"/>
                    <a:pt x="100" y="0"/>
                    <a:pt x="100" y="0"/>
                  </a:cubicBezTo>
                  <a:close/>
                  <a:moveTo>
                    <a:pt x="162" y="79"/>
                  </a:moveTo>
                  <a:cubicBezTo>
                    <a:pt x="169" y="79"/>
                    <a:pt x="169" y="79"/>
                    <a:pt x="169" y="79"/>
                  </a:cubicBezTo>
                  <a:cubicBezTo>
                    <a:pt x="170" y="77"/>
                    <a:pt x="172" y="75"/>
                    <a:pt x="175" y="75"/>
                  </a:cubicBezTo>
                  <a:cubicBezTo>
                    <a:pt x="178" y="75"/>
                    <a:pt x="181" y="77"/>
                    <a:pt x="181" y="80"/>
                  </a:cubicBezTo>
                  <a:cubicBezTo>
                    <a:pt x="181" y="84"/>
                    <a:pt x="178" y="86"/>
                    <a:pt x="175" y="86"/>
                  </a:cubicBezTo>
                  <a:cubicBezTo>
                    <a:pt x="173" y="86"/>
                    <a:pt x="172" y="85"/>
                    <a:pt x="171" y="84"/>
                  </a:cubicBezTo>
                  <a:cubicBezTo>
                    <a:pt x="170" y="85"/>
                    <a:pt x="170" y="85"/>
                    <a:pt x="170" y="85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2" y="92"/>
                    <a:pt x="183" y="91"/>
                    <a:pt x="184" y="90"/>
                  </a:cubicBezTo>
                  <a:cubicBezTo>
                    <a:pt x="187" y="87"/>
                    <a:pt x="188" y="84"/>
                    <a:pt x="188" y="80"/>
                  </a:cubicBezTo>
                  <a:cubicBezTo>
                    <a:pt x="188" y="77"/>
                    <a:pt x="187" y="73"/>
                    <a:pt x="184" y="71"/>
                  </a:cubicBezTo>
                  <a:cubicBezTo>
                    <a:pt x="182" y="69"/>
                    <a:pt x="179" y="67"/>
                    <a:pt x="175" y="67"/>
                  </a:cubicBezTo>
                  <a:cubicBezTo>
                    <a:pt x="171" y="67"/>
                    <a:pt x="168" y="69"/>
                    <a:pt x="166" y="71"/>
                  </a:cubicBezTo>
                  <a:cubicBezTo>
                    <a:pt x="163" y="73"/>
                    <a:pt x="162" y="76"/>
                    <a:pt x="162" y="79"/>
                  </a:cubicBezTo>
                  <a:close/>
                  <a:moveTo>
                    <a:pt x="175" y="62"/>
                  </a:moveTo>
                  <a:cubicBezTo>
                    <a:pt x="180" y="62"/>
                    <a:pt x="185" y="64"/>
                    <a:pt x="188" y="67"/>
                  </a:cubicBezTo>
                  <a:cubicBezTo>
                    <a:pt x="191" y="71"/>
                    <a:pt x="193" y="75"/>
                    <a:pt x="193" y="80"/>
                  </a:cubicBezTo>
                  <a:cubicBezTo>
                    <a:pt x="193" y="86"/>
                    <a:pt x="191" y="90"/>
                    <a:pt x="188" y="93"/>
                  </a:cubicBezTo>
                  <a:cubicBezTo>
                    <a:pt x="186" y="96"/>
                    <a:pt x="183" y="97"/>
                    <a:pt x="179" y="98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99"/>
                    <a:pt x="176" y="99"/>
                    <a:pt x="175" y="99"/>
                  </a:cubicBezTo>
                  <a:cubicBezTo>
                    <a:pt x="174" y="99"/>
                    <a:pt x="173" y="99"/>
                    <a:pt x="172" y="99"/>
                  </a:cubicBezTo>
                  <a:cubicBezTo>
                    <a:pt x="142" y="99"/>
                    <a:pt x="142" y="99"/>
                    <a:pt x="142" y="99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8" y="89"/>
                    <a:pt x="126" y="91"/>
                    <a:pt x="124" y="93"/>
                  </a:cubicBezTo>
                  <a:cubicBezTo>
                    <a:pt x="120" y="97"/>
                    <a:pt x="115" y="100"/>
                    <a:pt x="109" y="100"/>
                  </a:cubicBezTo>
                  <a:cubicBezTo>
                    <a:pt x="103" y="100"/>
                    <a:pt x="97" y="97"/>
                    <a:pt x="93" y="93"/>
                  </a:cubicBezTo>
                  <a:cubicBezTo>
                    <a:pt x="89" y="89"/>
                    <a:pt x="87" y="84"/>
                    <a:pt x="87" y="78"/>
                  </a:cubicBezTo>
                  <a:cubicBezTo>
                    <a:pt x="87" y="72"/>
                    <a:pt x="89" y="66"/>
                    <a:pt x="93" y="62"/>
                  </a:cubicBezTo>
                  <a:cubicBezTo>
                    <a:pt x="97" y="58"/>
                    <a:pt x="103" y="56"/>
                    <a:pt x="109" y="56"/>
                  </a:cubicBezTo>
                  <a:cubicBezTo>
                    <a:pt x="115" y="56"/>
                    <a:pt x="120" y="58"/>
                    <a:pt x="124" y="62"/>
                  </a:cubicBezTo>
                  <a:cubicBezTo>
                    <a:pt x="126" y="64"/>
                    <a:pt x="128" y="66"/>
                    <a:pt x="129" y="68"/>
                  </a:cubicBezTo>
                  <a:cubicBezTo>
                    <a:pt x="145" y="80"/>
                    <a:pt x="145" y="80"/>
                    <a:pt x="145" y="80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8" y="73"/>
                    <a:pt x="159" y="70"/>
                    <a:pt x="162" y="67"/>
                  </a:cubicBezTo>
                  <a:cubicBezTo>
                    <a:pt x="165" y="64"/>
                    <a:pt x="170" y="62"/>
                    <a:pt x="175" y="62"/>
                  </a:cubicBezTo>
                  <a:close/>
                  <a:moveTo>
                    <a:pt x="107" y="22"/>
                  </a:moveTo>
                  <a:cubicBezTo>
                    <a:pt x="107" y="9"/>
                    <a:pt x="107" y="9"/>
                    <a:pt x="107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8"/>
                    <a:pt x="129" y="28"/>
                    <a:pt x="129" y="27"/>
                  </a:cubicBezTo>
                  <a:cubicBezTo>
                    <a:pt x="129" y="27"/>
                    <a:pt x="128" y="27"/>
                    <a:pt x="128" y="27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20" y="33"/>
                    <a:pt x="120" y="34"/>
                    <a:pt x="120" y="34"/>
                  </a:cubicBezTo>
                  <a:cubicBezTo>
                    <a:pt x="121" y="34"/>
                    <a:pt x="121" y="34"/>
                    <a:pt x="122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7" y="22"/>
                    <a:pt x="107" y="22"/>
                    <a:pt x="107" y="22"/>
                  </a:cubicBezTo>
                  <a:close/>
                  <a:moveTo>
                    <a:pt x="118" y="69"/>
                  </a:moveTo>
                  <a:cubicBezTo>
                    <a:pt x="120" y="71"/>
                    <a:pt x="121" y="74"/>
                    <a:pt x="121" y="78"/>
                  </a:cubicBezTo>
                  <a:cubicBezTo>
                    <a:pt x="121" y="81"/>
                    <a:pt x="120" y="84"/>
                    <a:pt x="118" y="87"/>
                  </a:cubicBezTo>
                  <a:cubicBezTo>
                    <a:pt x="115" y="89"/>
                    <a:pt x="112" y="90"/>
                    <a:pt x="109" y="90"/>
                  </a:cubicBezTo>
                  <a:cubicBezTo>
                    <a:pt x="105" y="90"/>
                    <a:pt x="102" y="89"/>
                    <a:pt x="100" y="87"/>
                  </a:cubicBezTo>
                  <a:cubicBezTo>
                    <a:pt x="98" y="84"/>
                    <a:pt x="96" y="81"/>
                    <a:pt x="96" y="78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02" y="67"/>
                    <a:pt x="105" y="65"/>
                    <a:pt x="109" y="65"/>
                  </a:cubicBezTo>
                  <a:cubicBezTo>
                    <a:pt x="112" y="65"/>
                    <a:pt x="115" y="67"/>
                    <a:pt x="118" y="69"/>
                  </a:cubicBezTo>
                  <a:close/>
                  <a:moveTo>
                    <a:pt x="36" y="78"/>
                  </a:moveTo>
                  <a:cubicBezTo>
                    <a:pt x="35" y="76"/>
                    <a:pt x="33" y="75"/>
                    <a:pt x="30" y="75"/>
                  </a:cubicBezTo>
                  <a:cubicBezTo>
                    <a:pt x="28" y="75"/>
                    <a:pt x="26" y="76"/>
                    <a:pt x="24" y="78"/>
                  </a:cubicBezTo>
                  <a:cubicBezTo>
                    <a:pt x="23" y="79"/>
                    <a:pt x="22" y="81"/>
                    <a:pt x="22" y="84"/>
                  </a:cubicBezTo>
                  <a:cubicBezTo>
                    <a:pt x="22" y="86"/>
                    <a:pt x="23" y="88"/>
                    <a:pt x="24" y="89"/>
                  </a:cubicBezTo>
                  <a:cubicBezTo>
                    <a:pt x="26" y="91"/>
                    <a:pt x="28" y="92"/>
                    <a:pt x="30" y="92"/>
                  </a:cubicBezTo>
                  <a:cubicBezTo>
                    <a:pt x="33" y="92"/>
                    <a:pt x="35" y="91"/>
                    <a:pt x="36" y="89"/>
                  </a:cubicBezTo>
                  <a:cubicBezTo>
                    <a:pt x="38" y="88"/>
                    <a:pt x="39" y="86"/>
                    <a:pt x="39" y="84"/>
                  </a:cubicBezTo>
                  <a:cubicBezTo>
                    <a:pt x="39" y="81"/>
                    <a:pt x="38" y="79"/>
                    <a:pt x="36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387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" t="7341" r="1254" b="27250"/>
          <a:stretch/>
        </p:blipFill>
        <p:spPr bwMode="auto">
          <a:xfrm>
            <a:off x="103029" y="908731"/>
            <a:ext cx="9040969" cy="59492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3030" y="1611086"/>
            <a:ext cx="9040969" cy="4494746"/>
            <a:chOff x="103030" y="1611086"/>
            <a:chExt cx="9040969" cy="4494746"/>
          </a:xfrm>
        </p:grpSpPr>
        <p:sp>
          <p:nvSpPr>
            <p:cNvPr id="6" name="Rectangle 5"/>
            <p:cNvSpPr/>
            <p:nvPr/>
          </p:nvSpPr>
          <p:spPr>
            <a:xfrm>
              <a:off x="103030" y="1611086"/>
              <a:ext cx="9040969" cy="4494745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878" y="5100988"/>
              <a:ext cx="9037121" cy="1004844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Trains Can’t Swerve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107686" y="5260549"/>
            <a:ext cx="4928625" cy="37516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kern="0" dirty="0">
                <a:solidFill>
                  <a:schemeClr val="bg1"/>
                </a:solidFill>
              </a:rPr>
              <a:t>Trains don’t have a steering wheel, so they can’t go right or left.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88032" y="1425507"/>
            <a:ext cx="3967931" cy="3824144"/>
            <a:chOff x="2566940" y="1800516"/>
            <a:chExt cx="3967931" cy="3824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Arc 10"/>
            <p:cNvSpPr/>
            <p:nvPr/>
          </p:nvSpPr>
          <p:spPr>
            <a:xfrm rot="2790963">
              <a:off x="2710727" y="1800516"/>
              <a:ext cx="3824144" cy="3824144"/>
            </a:xfrm>
            <a:prstGeom prst="arc">
              <a:avLst/>
            </a:prstGeom>
            <a:ln w="107950" cap="sq" cmpd="sng">
              <a:solidFill>
                <a:schemeClr val="bg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3361022" y="2469686"/>
              <a:ext cx="2421959" cy="2421959"/>
            </a:xfrm>
            <a:custGeom>
              <a:avLst/>
              <a:gdLst>
                <a:gd name="T0" fmla="*/ 237 w 2326"/>
                <a:gd name="T1" fmla="*/ 948 h 2326"/>
                <a:gd name="T2" fmla="*/ 2101 w 2326"/>
                <a:gd name="T3" fmla="*/ 949 h 2326"/>
                <a:gd name="T4" fmla="*/ 2153 w 2326"/>
                <a:gd name="T5" fmla="*/ 853 h 2326"/>
                <a:gd name="T6" fmla="*/ 1981 w 2326"/>
                <a:gd name="T7" fmla="*/ 545 h 2326"/>
                <a:gd name="T8" fmla="*/ 1163 w 2326"/>
                <a:gd name="T9" fmla="*/ 125 h 2326"/>
                <a:gd name="T10" fmla="*/ 598 w 2326"/>
                <a:gd name="T11" fmla="*/ 293 h 2326"/>
                <a:gd name="T12" fmla="*/ 202 w 2326"/>
                <a:gd name="T13" fmla="*/ 791 h 2326"/>
                <a:gd name="T14" fmla="*/ 179 w 2326"/>
                <a:gd name="T15" fmla="*/ 931 h 2326"/>
                <a:gd name="T16" fmla="*/ 238 w 2326"/>
                <a:gd name="T17" fmla="*/ 808 h 2326"/>
                <a:gd name="T18" fmla="*/ 1144 w 2326"/>
                <a:gd name="T19" fmla="*/ 165 h 2326"/>
                <a:gd name="T20" fmla="*/ 1163 w 2326"/>
                <a:gd name="T21" fmla="*/ 165 h 2326"/>
                <a:gd name="T22" fmla="*/ 2086 w 2326"/>
                <a:gd name="T23" fmla="*/ 805 h 2326"/>
                <a:gd name="T24" fmla="*/ 2108 w 2326"/>
                <a:gd name="T25" fmla="*/ 909 h 2326"/>
                <a:gd name="T26" fmla="*/ 1163 w 2326"/>
                <a:gd name="T27" fmla="*/ 861 h 2326"/>
                <a:gd name="T28" fmla="*/ 220 w 2326"/>
                <a:gd name="T29" fmla="*/ 909 h 2326"/>
                <a:gd name="T30" fmla="*/ 210 w 2326"/>
                <a:gd name="T31" fmla="*/ 866 h 2326"/>
                <a:gd name="T32" fmla="*/ 2126 w 2326"/>
                <a:gd name="T33" fmla="*/ 1144 h 2326"/>
                <a:gd name="T34" fmla="*/ 1821 w 2326"/>
                <a:gd name="T35" fmla="*/ 1553 h 2326"/>
                <a:gd name="T36" fmla="*/ 2001 w 2326"/>
                <a:gd name="T37" fmla="*/ 1773 h 2326"/>
                <a:gd name="T38" fmla="*/ 2199 w 2326"/>
                <a:gd name="T39" fmla="*/ 1181 h 2326"/>
                <a:gd name="T40" fmla="*/ 1846 w 2326"/>
                <a:gd name="T41" fmla="*/ 1626 h 2326"/>
                <a:gd name="T42" fmla="*/ 2126 w 2326"/>
                <a:gd name="T43" fmla="*/ 1184 h 2326"/>
                <a:gd name="T44" fmla="*/ 1974 w 2326"/>
                <a:gd name="T45" fmla="*/ 1743 h 2326"/>
                <a:gd name="T46" fmla="*/ 0 w 2326"/>
                <a:gd name="T47" fmla="*/ 1163 h 2326"/>
                <a:gd name="T48" fmla="*/ 1163 w 2326"/>
                <a:gd name="T49" fmla="*/ 0 h 2326"/>
                <a:gd name="T50" fmla="*/ 1163 w 2326"/>
                <a:gd name="T51" fmla="*/ 40 h 2326"/>
                <a:gd name="T52" fmla="*/ 1719 w 2326"/>
                <a:gd name="T53" fmla="*/ 1946 h 2326"/>
                <a:gd name="T54" fmla="*/ 1517 w 2326"/>
                <a:gd name="T55" fmla="*/ 1873 h 2326"/>
                <a:gd name="T56" fmla="*/ 808 w 2326"/>
                <a:gd name="T57" fmla="*/ 1873 h 2326"/>
                <a:gd name="T58" fmla="*/ 606 w 2326"/>
                <a:gd name="T59" fmla="*/ 1946 h 2326"/>
                <a:gd name="T60" fmla="*/ 599 w 2326"/>
                <a:gd name="T61" fmla="*/ 2034 h 2326"/>
                <a:gd name="T62" fmla="*/ 1163 w 2326"/>
                <a:gd name="T63" fmla="*/ 2201 h 2326"/>
                <a:gd name="T64" fmla="*/ 1743 w 2326"/>
                <a:gd name="T65" fmla="*/ 1991 h 2326"/>
                <a:gd name="T66" fmla="*/ 1166 w 2326"/>
                <a:gd name="T67" fmla="*/ 2161 h 2326"/>
                <a:gd name="T68" fmla="*/ 622 w 2326"/>
                <a:gd name="T69" fmla="*/ 1993 h 2326"/>
                <a:gd name="T70" fmla="*/ 1160 w 2326"/>
                <a:gd name="T71" fmla="*/ 1874 h 2326"/>
                <a:gd name="T72" fmla="*/ 1697 w 2326"/>
                <a:gd name="T73" fmla="*/ 1980 h 2326"/>
                <a:gd name="T74" fmla="*/ 465 w 2326"/>
                <a:gd name="T75" fmla="*/ 1417 h 2326"/>
                <a:gd name="T76" fmla="*/ 199 w 2326"/>
                <a:gd name="T77" fmla="*/ 1144 h 2326"/>
                <a:gd name="T78" fmla="*/ 321 w 2326"/>
                <a:gd name="T79" fmla="*/ 1769 h 2326"/>
                <a:gd name="T80" fmla="*/ 519 w 2326"/>
                <a:gd name="T81" fmla="*/ 1635 h 2326"/>
                <a:gd name="T82" fmla="*/ 355 w 2326"/>
                <a:gd name="T83" fmla="*/ 1744 h 2326"/>
                <a:gd name="T84" fmla="*/ 199 w 2326"/>
                <a:gd name="T85" fmla="*/ 1184 h 2326"/>
                <a:gd name="T86" fmla="*/ 353 w 2326"/>
                <a:gd name="T87" fmla="*/ 1229 h 2326"/>
                <a:gd name="T88" fmla="*/ 843 w 2326"/>
                <a:gd name="T89" fmla="*/ 1315 h 2326"/>
                <a:gd name="T90" fmla="*/ 1163 w 2326"/>
                <a:gd name="T91" fmla="*/ 995 h 2326"/>
                <a:gd name="T92" fmla="*/ 1163 w 2326"/>
                <a:gd name="T93" fmla="*/ 1595 h 2326"/>
                <a:gd name="T94" fmla="*/ 1443 w 2326"/>
                <a:gd name="T95" fmla="*/ 1315 h 2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26" h="2326">
                  <a:moveTo>
                    <a:pt x="217" y="949"/>
                  </a:moveTo>
                  <a:cubicBezTo>
                    <a:pt x="220" y="949"/>
                    <a:pt x="222" y="949"/>
                    <a:pt x="224" y="949"/>
                  </a:cubicBezTo>
                  <a:cubicBezTo>
                    <a:pt x="237" y="948"/>
                    <a:pt x="237" y="948"/>
                    <a:pt x="237" y="948"/>
                  </a:cubicBezTo>
                  <a:cubicBezTo>
                    <a:pt x="639" y="910"/>
                    <a:pt x="962" y="901"/>
                    <a:pt x="1163" y="901"/>
                  </a:cubicBezTo>
                  <a:cubicBezTo>
                    <a:pt x="1363" y="901"/>
                    <a:pt x="1687" y="910"/>
                    <a:pt x="2089" y="948"/>
                  </a:cubicBezTo>
                  <a:cubicBezTo>
                    <a:pt x="2101" y="949"/>
                    <a:pt x="2101" y="949"/>
                    <a:pt x="2101" y="949"/>
                  </a:cubicBezTo>
                  <a:cubicBezTo>
                    <a:pt x="2103" y="949"/>
                    <a:pt x="2106" y="949"/>
                    <a:pt x="2108" y="949"/>
                  </a:cubicBezTo>
                  <a:cubicBezTo>
                    <a:pt x="2124" y="949"/>
                    <a:pt x="2137" y="943"/>
                    <a:pt x="2146" y="931"/>
                  </a:cubicBezTo>
                  <a:cubicBezTo>
                    <a:pt x="2163" y="907"/>
                    <a:pt x="2158" y="870"/>
                    <a:pt x="2153" y="853"/>
                  </a:cubicBezTo>
                  <a:cubicBezTo>
                    <a:pt x="2153" y="852"/>
                    <a:pt x="2152" y="851"/>
                    <a:pt x="2152" y="850"/>
                  </a:cubicBezTo>
                  <a:cubicBezTo>
                    <a:pt x="2141" y="829"/>
                    <a:pt x="2132" y="809"/>
                    <a:pt x="2122" y="788"/>
                  </a:cubicBezTo>
                  <a:cubicBezTo>
                    <a:pt x="2092" y="723"/>
                    <a:pt x="2058" y="649"/>
                    <a:pt x="1981" y="545"/>
                  </a:cubicBezTo>
                  <a:cubicBezTo>
                    <a:pt x="1901" y="436"/>
                    <a:pt x="1839" y="379"/>
                    <a:pt x="1729" y="294"/>
                  </a:cubicBezTo>
                  <a:cubicBezTo>
                    <a:pt x="1729" y="294"/>
                    <a:pt x="1728" y="293"/>
                    <a:pt x="1728" y="293"/>
                  </a:cubicBezTo>
                  <a:cubicBezTo>
                    <a:pt x="1560" y="183"/>
                    <a:pt x="1364" y="125"/>
                    <a:pt x="1163" y="125"/>
                  </a:cubicBezTo>
                  <a:cubicBezTo>
                    <a:pt x="1150" y="125"/>
                    <a:pt x="1150" y="125"/>
                    <a:pt x="1150" y="125"/>
                  </a:cubicBezTo>
                  <a:cubicBezTo>
                    <a:pt x="1148" y="125"/>
                    <a:pt x="1146" y="125"/>
                    <a:pt x="1143" y="125"/>
                  </a:cubicBezTo>
                  <a:cubicBezTo>
                    <a:pt x="949" y="129"/>
                    <a:pt x="760" y="187"/>
                    <a:pt x="598" y="293"/>
                  </a:cubicBezTo>
                  <a:cubicBezTo>
                    <a:pt x="597" y="293"/>
                    <a:pt x="597" y="294"/>
                    <a:pt x="596" y="294"/>
                  </a:cubicBezTo>
                  <a:cubicBezTo>
                    <a:pt x="479" y="386"/>
                    <a:pt x="420" y="445"/>
                    <a:pt x="345" y="547"/>
                  </a:cubicBezTo>
                  <a:cubicBezTo>
                    <a:pt x="267" y="653"/>
                    <a:pt x="234" y="723"/>
                    <a:pt x="202" y="791"/>
                  </a:cubicBezTo>
                  <a:cubicBezTo>
                    <a:pt x="193" y="811"/>
                    <a:pt x="184" y="830"/>
                    <a:pt x="174" y="850"/>
                  </a:cubicBezTo>
                  <a:cubicBezTo>
                    <a:pt x="173" y="851"/>
                    <a:pt x="173" y="852"/>
                    <a:pt x="172" y="853"/>
                  </a:cubicBezTo>
                  <a:cubicBezTo>
                    <a:pt x="167" y="869"/>
                    <a:pt x="162" y="907"/>
                    <a:pt x="179" y="931"/>
                  </a:cubicBezTo>
                  <a:cubicBezTo>
                    <a:pt x="188" y="943"/>
                    <a:pt x="202" y="949"/>
                    <a:pt x="217" y="949"/>
                  </a:cubicBezTo>
                  <a:close/>
                  <a:moveTo>
                    <a:pt x="210" y="866"/>
                  </a:moveTo>
                  <a:cubicBezTo>
                    <a:pt x="220" y="847"/>
                    <a:pt x="229" y="828"/>
                    <a:pt x="238" y="808"/>
                  </a:cubicBezTo>
                  <a:cubicBezTo>
                    <a:pt x="269" y="742"/>
                    <a:pt x="302" y="674"/>
                    <a:pt x="377" y="571"/>
                  </a:cubicBezTo>
                  <a:cubicBezTo>
                    <a:pt x="450" y="472"/>
                    <a:pt x="506" y="415"/>
                    <a:pt x="620" y="326"/>
                  </a:cubicBezTo>
                  <a:cubicBezTo>
                    <a:pt x="776" y="224"/>
                    <a:pt x="958" y="169"/>
                    <a:pt x="1144" y="165"/>
                  </a:cubicBezTo>
                  <a:cubicBezTo>
                    <a:pt x="1146" y="165"/>
                    <a:pt x="1148" y="165"/>
                    <a:pt x="1150" y="165"/>
                  </a:cubicBezTo>
                  <a:cubicBezTo>
                    <a:pt x="1156" y="165"/>
                    <a:pt x="1156" y="165"/>
                    <a:pt x="1156" y="165"/>
                  </a:cubicBezTo>
                  <a:cubicBezTo>
                    <a:pt x="1158" y="165"/>
                    <a:pt x="1161" y="165"/>
                    <a:pt x="1163" y="165"/>
                  </a:cubicBezTo>
                  <a:cubicBezTo>
                    <a:pt x="1356" y="165"/>
                    <a:pt x="1544" y="221"/>
                    <a:pt x="1705" y="326"/>
                  </a:cubicBezTo>
                  <a:cubicBezTo>
                    <a:pt x="1811" y="409"/>
                    <a:pt x="1871" y="463"/>
                    <a:pt x="1949" y="569"/>
                  </a:cubicBezTo>
                  <a:cubicBezTo>
                    <a:pt x="2023" y="670"/>
                    <a:pt x="2055" y="738"/>
                    <a:pt x="2086" y="805"/>
                  </a:cubicBezTo>
                  <a:cubicBezTo>
                    <a:pt x="2096" y="826"/>
                    <a:pt x="2105" y="846"/>
                    <a:pt x="2115" y="866"/>
                  </a:cubicBezTo>
                  <a:cubicBezTo>
                    <a:pt x="2119" y="880"/>
                    <a:pt x="2119" y="900"/>
                    <a:pt x="2114" y="907"/>
                  </a:cubicBezTo>
                  <a:cubicBezTo>
                    <a:pt x="2113" y="908"/>
                    <a:pt x="2112" y="909"/>
                    <a:pt x="2108" y="909"/>
                  </a:cubicBezTo>
                  <a:cubicBezTo>
                    <a:pt x="2107" y="909"/>
                    <a:pt x="2106" y="909"/>
                    <a:pt x="2105" y="909"/>
                  </a:cubicBezTo>
                  <a:cubicBezTo>
                    <a:pt x="2092" y="908"/>
                    <a:pt x="2092" y="908"/>
                    <a:pt x="2092" y="908"/>
                  </a:cubicBezTo>
                  <a:cubicBezTo>
                    <a:pt x="1689" y="870"/>
                    <a:pt x="1364" y="861"/>
                    <a:pt x="1163" y="861"/>
                  </a:cubicBezTo>
                  <a:cubicBezTo>
                    <a:pt x="1163" y="861"/>
                    <a:pt x="1163" y="861"/>
                    <a:pt x="1163" y="861"/>
                  </a:cubicBezTo>
                  <a:cubicBezTo>
                    <a:pt x="961" y="861"/>
                    <a:pt x="636" y="870"/>
                    <a:pt x="233" y="908"/>
                  </a:cubicBezTo>
                  <a:cubicBezTo>
                    <a:pt x="220" y="909"/>
                    <a:pt x="220" y="909"/>
                    <a:pt x="220" y="909"/>
                  </a:cubicBezTo>
                  <a:cubicBezTo>
                    <a:pt x="219" y="909"/>
                    <a:pt x="218" y="909"/>
                    <a:pt x="217" y="909"/>
                  </a:cubicBezTo>
                  <a:cubicBezTo>
                    <a:pt x="213" y="909"/>
                    <a:pt x="212" y="908"/>
                    <a:pt x="212" y="907"/>
                  </a:cubicBezTo>
                  <a:cubicBezTo>
                    <a:pt x="206" y="900"/>
                    <a:pt x="206" y="880"/>
                    <a:pt x="210" y="866"/>
                  </a:cubicBezTo>
                  <a:close/>
                  <a:moveTo>
                    <a:pt x="2199" y="1181"/>
                  </a:moveTo>
                  <a:cubicBezTo>
                    <a:pt x="2195" y="1164"/>
                    <a:pt x="2178" y="1144"/>
                    <a:pt x="2127" y="1144"/>
                  </a:cubicBezTo>
                  <a:cubicBezTo>
                    <a:pt x="2126" y="1144"/>
                    <a:pt x="2126" y="1144"/>
                    <a:pt x="2126" y="1144"/>
                  </a:cubicBezTo>
                  <a:cubicBezTo>
                    <a:pt x="2069" y="1144"/>
                    <a:pt x="1964" y="1171"/>
                    <a:pt x="1942" y="1204"/>
                  </a:cubicBezTo>
                  <a:cubicBezTo>
                    <a:pt x="1921" y="1229"/>
                    <a:pt x="1882" y="1347"/>
                    <a:pt x="1860" y="1417"/>
                  </a:cubicBezTo>
                  <a:cubicBezTo>
                    <a:pt x="1845" y="1467"/>
                    <a:pt x="1831" y="1515"/>
                    <a:pt x="1821" y="1553"/>
                  </a:cubicBezTo>
                  <a:cubicBezTo>
                    <a:pt x="1803" y="1621"/>
                    <a:pt x="1805" y="1630"/>
                    <a:pt x="1807" y="1635"/>
                  </a:cubicBezTo>
                  <a:cubicBezTo>
                    <a:pt x="1818" y="1679"/>
                    <a:pt x="1911" y="1784"/>
                    <a:pt x="1971" y="1784"/>
                  </a:cubicBezTo>
                  <a:cubicBezTo>
                    <a:pt x="1982" y="1784"/>
                    <a:pt x="1993" y="1780"/>
                    <a:pt x="2001" y="1773"/>
                  </a:cubicBezTo>
                  <a:cubicBezTo>
                    <a:pt x="2002" y="1772"/>
                    <a:pt x="2004" y="1771"/>
                    <a:pt x="2005" y="1769"/>
                  </a:cubicBezTo>
                  <a:cubicBezTo>
                    <a:pt x="2128" y="1599"/>
                    <a:pt x="2195" y="1397"/>
                    <a:pt x="2200" y="1186"/>
                  </a:cubicBezTo>
                  <a:cubicBezTo>
                    <a:pt x="2200" y="1184"/>
                    <a:pt x="2200" y="1182"/>
                    <a:pt x="2199" y="1181"/>
                  </a:cubicBezTo>
                  <a:close/>
                  <a:moveTo>
                    <a:pt x="1974" y="1743"/>
                  </a:moveTo>
                  <a:cubicBezTo>
                    <a:pt x="1973" y="1743"/>
                    <a:pt x="1972" y="1744"/>
                    <a:pt x="1971" y="1744"/>
                  </a:cubicBezTo>
                  <a:cubicBezTo>
                    <a:pt x="1935" y="1744"/>
                    <a:pt x="1856" y="1659"/>
                    <a:pt x="1846" y="1626"/>
                  </a:cubicBezTo>
                  <a:cubicBezTo>
                    <a:pt x="1846" y="1585"/>
                    <a:pt x="1951" y="1255"/>
                    <a:pt x="1972" y="1230"/>
                  </a:cubicBezTo>
                  <a:cubicBezTo>
                    <a:pt x="1973" y="1229"/>
                    <a:pt x="1974" y="1227"/>
                    <a:pt x="1975" y="1226"/>
                  </a:cubicBezTo>
                  <a:cubicBezTo>
                    <a:pt x="1985" y="1213"/>
                    <a:pt x="2067" y="1184"/>
                    <a:pt x="2126" y="1184"/>
                  </a:cubicBezTo>
                  <a:cubicBezTo>
                    <a:pt x="2127" y="1184"/>
                    <a:pt x="2127" y="1184"/>
                    <a:pt x="2127" y="1184"/>
                  </a:cubicBezTo>
                  <a:cubicBezTo>
                    <a:pt x="2148" y="1184"/>
                    <a:pt x="2157" y="1188"/>
                    <a:pt x="2160" y="1190"/>
                  </a:cubicBezTo>
                  <a:cubicBezTo>
                    <a:pt x="2154" y="1390"/>
                    <a:pt x="2090" y="1581"/>
                    <a:pt x="1974" y="1743"/>
                  </a:cubicBezTo>
                  <a:close/>
                  <a:moveTo>
                    <a:pt x="1163" y="0"/>
                  </a:moveTo>
                  <a:cubicBezTo>
                    <a:pt x="852" y="0"/>
                    <a:pt x="560" y="121"/>
                    <a:pt x="340" y="341"/>
                  </a:cubicBezTo>
                  <a:cubicBezTo>
                    <a:pt x="121" y="560"/>
                    <a:pt x="0" y="852"/>
                    <a:pt x="0" y="1163"/>
                  </a:cubicBezTo>
                  <a:cubicBezTo>
                    <a:pt x="0" y="1804"/>
                    <a:pt x="521" y="2326"/>
                    <a:pt x="1163" y="2326"/>
                  </a:cubicBezTo>
                  <a:cubicBezTo>
                    <a:pt x="1804" y="2326"/>
                    <a:pt x="2326" y="1804"/>
                    <a:pt x="2326" y="1163"/>
                  </a:cubicBezTo>
                  <a:cubicBezTo>
                    <a:pt x="2326" y="522"/>
                    <a:pt x="1804" y="0"/>
                    <a:pt x="1163" y="0"/>
                  </a:cubicBezTo>
                  <a:close/>
                  <a:moveTo>
                    <a:pt x="1163" y="2286"/>
                  </a:moveTo>
                  <a:cubicBezTo>
                    <a:pt x="544" y="2286"/>
                    <a:pt x="40" y="1782"/>
                    <a:pt x="40" y="1163"/>
                  </a:cubicBezTo>
                  <a:cubicBezTo>
                    <a:pt x="40" y="544"/>
                    <a:pt x="544" y="40"/>
                    <a:pt x="1163" y="40"/>
                  </a:cubicBezTo>
                  <a:cubicBezTo>
                    <a:pt x="1782" y="40"/>
                    <a:pt x="2286" y="544"/>
                    <a:pt x="2286" y="1163"/>
                  </a:cubicBezTo>
                  <a:cubicBezTo>
                    <a:pt x="2286" y="1782"/>
                    <a:pt x="1782" y="2286"/>
                    <a:pt x="1163" y="2286"/>
                  </a:cubicBezTo>
                  <a:close/>
                  <a:moveTo>
                    <a:pt x="1719" y="1946"/>
                  </a:moveTo>
                  <a:cubicBezTo>
                    <a:pt x="1718" y="1945"/>
                    <a:pt x="1717" y="1945"/>
                    <a:pt x="1716" y="1944"/>
                  </a:cubicBezTo>
                  <a:cubicBezTo>
                    <a:pt x="1715" y="1944"/>
                    <a:pt x="1715" y="1944"/>
                    <a:pt x="1714" y="1943"/>
                  </a:cubicBezTo>
                  <a:cubicBezTo>
                    <a:pt x="1635" y="1912"/>
                    <a:pt x="1569" y="1889"/>
                    <a:pt x="1517" y="1873"/>
                  </a:cubicBezTo>
                  <a:cubicBezTo>
                    <a:pt x="1402" y="1837"/>
                    <a:pt x="1290" y="1834"/>
                    <a:pt x="1166" y="1834"/>
                  </a:cubicBezTo>
                  <a:cubicBezTo>
                    <a:pt x="1165" y="1834"/>
                    <a:pt x="1164" y="1833"/>
                    <a:pt x="1163" y="1834"/>
                  </a:cubicBezTo>
                  <a:cubicBezTo>
                    <a:pt x="1038" y="1834"/>
                    <a:pt x="925" y="1837"/>
                    <a:pt x="808" y="1873"/>
                  </a:cubicBezTo>
                  <a:cubicBezTo>
                    <a:pt x="758" y="1888"/>
                    <a:pt x="694" y="1911"/>
                    <a:pt x="613" y="1943"/>
                  </a:cubicBezTo>
                  <a:cubicBezTo>
                    <a:pt x="611" y="1943"/>
                    <a:pt x="609" y="1944"/>
                    <a:pt x="607" y="1946"/>
                  </a:cubicBezTo>
                  <a:cubicBezTo>
                    <a:pt x="607" y="1946"/>
                    <a:pt x="607" y="1946"/>
                    <a:pt x="606" y="1946"/>
                  </a:cubicBezTo>
                  <a:cubicBezTo>
                    <a:pt x="592" y="1956"/>
                    <a:pt x="583" y="1972"/>
                    <a:pt x="582" y="1991"/>
                  </a:cubicBezTo>
                  <a:cubicBezTo>
                    <a:pt x="581" y="2007"/>
                    <a:pt x="586" y="2022"/>
                    <a:pt x="596" y="2032"/>
                  </a:cubicBezTo>
                  <a:cubicBezTo>
                    <a:pt x="597" y="2032"/>
                    <a:pt x="598" y="2033"/>
                    <a:pt x="599" y="2034"/>
                  </a:cubicBezTo>
                  <a:cubicBezTo>
                    <a:pt x="599" y="2034"/>
                    <a:pt x="600" y="2034"/>
                    <a:pt x="600" y="2034"/>
                  </a:cubicBezTo>
                  <a:cubicBezTo>
                    <a:pt x="767" y="2142"/>
                    <a:pt x="960" y="2200"/>
                    <a:pt x="1160" y="2200"/>
                  </a:cubicBezTo>
                  <a:cubicBezTo>
                    <a:pt x="1161" y="2201"/>
                    <a:pt x="1162" y="2201"/>
                    <a:pt x="1163" y="2201"/>
                  </a:cubicBezTo>
                  <a:cubicBezTo>
                    <a:pt x="1363" y="2201"/>
                    <a:pt x="1558" y="2143"/>
                    <a:pt x="1726" y="2034"/>
                  </a:cubicBezTo>
                  <a:cubicBezTo>
                    <a:pt x="1727" y="2034"/>
                    <a:pt x="1728" y="2033"/>
                    <a:pt x="1730" y="2031"/>
                  </a:cubicBezTo>
                  <a:cubicBezTo>
                    <a:pt x="1739" y="2022"/>
                    <a:pt x="1745" y="2007"/>
                    <a:pt x="1743" y="1991"/>
                  </a:cubicBezTo>
                  <a:cubicBezTo>
                    <a:pt x="1742" y="1972"/>
                    <a:pt x="1733" y="1956"/>
                    <a:pt x="1719" y="1946"/>
                  </a:cubicBezTo>
                  <a:close/>
                  <a:moveTo>
                    <a:pt x="1702" y="2002"/>
                  </a:moveTo>
                  <a:cubicBezTo>
                    <a:pt x="1542" y="2105"/>
                    <a:pt x="1357" y="2160"/>
                    <a:pt x="1166" y="2161"/>
                  </a:cubicBezTo>
                  <a:cubicBezTo>
                    <a:pt x="1165" y="2160"/>
                    <a:pt x="1164" y="2160"/>
                    <a:pt x="1163" y="2160"/>
                  </a:cubicBezTo>
                  <a:cubicBezTo>
                    <a:pt x="971" y="2160"/>
                    <a:pt x="784" y="2106"/>
                    <a:pt x="624" y="2002"/>
                  </a:cubicBezTo>
                  <a:cubicBezTo>
                    <a:pt x="623" y="2001"/>
                    <a:pt x="622" y="1998"/>
                    <a:pt x="622" y="1993"/>
                  </a:cubicBezTo>
                  <a:cubicBezTo>
                    <a:pt x="622" y="1988"/>
                    <a:pt x="625" y="1983"/>
                    <a:pt x="628" y="1980"/>
                  </a:cubicBezTo>
                  <a:cubicBezTo>
                    <a:pt x="708" y="1948"/>
                    <a:pt x="771" y="1926"/>
                    <a:pt x="820" y="1911"/>
                  </a:cubicBezTo>
                  <a:cubicBezTo>
                    <a:pt x="930" y="1877"/>
                    <a:pt x="1039" y="1874"/>
                    <a:pt x="1160" y="1874"/>
                  </a:cubicBezTo>
                  <a:cubicBezTo>
                    <a:pt x="1161" y="1874"/>
                    <a:pt x="1162" y="1874"/>
                    <a:pt x="1163" y="1874"/>
                  </a:cubicBezTo>
                  <a:cubicBezTo>
                    <a:pt x="1285" y="1874"/>
                    <a:pt x="1395" y="1877"/>
                    <a:pt x="1505" y="1911"/>
                  </a:cubicBezTo>
                  <a:cubicBezTo>
                    <a:pt x="1555" y="1926"/>
                    <a:pt x="1621" y="1950"/>
                    <a:pt x="1697" y="1980"/>
                  </a:cubicBezTo>
                  <a:cubicBezTo>
                    <a:pt x="1701" y="1983"/>
                    <a:pt x="1703" y="1988"/>
                    <a:pt x="1703" y="1994"/>
                  </a:cubicBezTo>
                  <a:cubicBezTo>
                    <a:pt x="1704" y="1998"/>
                    <a:pt x="1703" y="2001"/>
                    <a:pt x="1702" y="2002"/>
                  </a:cubicBezTo>
                  <a:close/>
                  <a:moveTo>
                    <a:pt x="465" y="1417"/>
                  </a:moveTo>
                  <a:cubicBezTo>
                    <a:pt x="443" y="1347"/>
                    <a:pt x="404" y="1229"/>
                    <a:pt x="384" y="1204"/>
                  </a:cubicBezTo>
                  <a:cubicBezTo>
                    <a:pt x="361" y="1171"/>
                    <a:pt x="256" y="1144"/>
                    <a:pt x="200" y="1144"/>
                  </a:cubicBezTo>
                  <a:cubicBezTo>
                    <a:pt x="199" y="1144"/>
                    <a:pt x="199" y="1144"/>
                    <a:pt x="199" y="1144"/>
                  </a:cubicBezTo>
                  <a:cubicBezTo>
                    <a:pt x="157" y="1144"/>
                    <a:pt x="133" y="1156"/>
                    <a:pt x="126" y="1180"/>
                  </a:cubicBezTo>
                  <a:cubicBezTo>
                    <a:pt x="126" y="1182"/>
                    <a:pt x="126" y="1184"/>
                    <a:pt x="126" y="1186"/>
                  </a:cubicBezTo>
                  <a:cubicBezTo>
                    <a:pt x="130" y="1397"/>
                    <a:pt x="198" y="1599"/>
                    <a:pt x="321" y="1769"/>
                  </a:cubicBezTo>
                  <a:cubicBezTo>
                    <a:pt x="322" y="1771"/>
                    <a:pt x="323" y="1772"/>
                    <a:pt x="324" y="1773"/>
                  </a:cubicBezTo>
                  <a:cubicBezTo>
                    <a:pt x="333" y="1780"/>
                    <a:pt x="343" y="1784"/>
                    <a:pt x="355" y="1784"/>
                  </a:cubicBezTo>
                  <a:cubicBezTo>
                    <a:pt x="415" y="1784"/>
                    <a:pt x="507" y="1679"/>
                    <a:pt x="519" y="1635"/>
                  </a:cubicBezTo>
                  <a:cubicBezTo>
                    <a:pt x="520" y="1630"/>
                    <a:pt x="522" y="1621"/>
                    <a:pt x="505" y="1553"/>
                  </a:cubicBezTo>
                  <a:cubicBezTo>
                    <a:pt x="495" y="1515"/>
                    <a:pt x="481" y="1467"/>
                    <a:pt x="465" y="1417"/>
                  </a:cubicBezTo>
                  <a:close/>
                  <a:moveTo>
                    <a:pt x="355" y="1744"/>
                  </a:moveTo>
                  <a:cubicBezTo>
                    <a:pt x="353" y="1744"/>
                    <a:pt x="352" y="1743"/>
                    <a:pt x="351" y="1743"/>
                  </a:cubicBezTo>
                  <a:cubicBezTo>
                    <a:pt x="235" y="1581"/>
                    <a:pt x="171" y="1390"/>
                    <a:pt x="166" y="1190"/>
                  </a:cubicBezTo>
                  <a:cubicBezTo>
                    <a:pt x="168" y="1188"/>
                    <a:pt x="178" y="1184"/>
                    <a:pt x="199" y="1184"/>
                  </a:cubicBezTo>
                  <a:cubicBezTo>
                    <a:pt x="199" y="1184"/>
                    <a:pt x="199" y="1184"/>
                    <a:pt x="199" y="1184"/>
                  </a:cubicBezTo>
                  <a:cubicBezTo>
                    <a:pt x="259" y="1184"/>
                    <a:pt x="340" y="1213"/>
                    <a:pt x="350" y="1226"/>
                  </a:cubicBezTo>
                  <a:cubicBezTo>
                    <a:pt x="351" y="1227"/>
                    <a:pt x="352" y="1228"/>
                    <a:pt x="353" y="1229"/>
                  </a:cubicBezTo>
                  <a:cubicBezTo>
                    <a:pt x="375" y="1255"/>
                    <a:pt x="480" y="1585"/>
                    <a:pt x="480" y="1626"/>
                  </a:cubicBezTo>
                  <a:cubicBezTo>
                    <a:pt x="470" y="1659"/>
                    <a:pt x="390" y="1744"/>
                    <a:pt x="355" y="1744"/>
                  </a:cubicBezTo>
                  <a:close/>
                  <a:moveTo>
                    <a:pt x="843" y="1315"/>
                  </a:moveTo>
                  <a:cubicBezTo>
                    <a:pt x="843" y="1491"/>
                    <a:pt x="986" y="1635"/>
                    <a:pt x="1163" y="1635"/>
                  </a:cubicBezTo>
                  <a:cubicBezTo>
                    <a:pt x="1339" y="1635"/>
                    <a:pt x="1483" y="1491"/>
                    <a:pt x="1483" y="1315"/>
                  </a:cubicBezTo>
                  <a:cubicBezTo>
                    <a:pt x="1483" y="1139"/>
                    <a:pt x="1339" y="995"/>
                    <a:pt x="1163" y="995"/>
                  </a:cubicBezTo>
                  <a:cubicBezTo>
                    <a:pt x="986" y="995"/>
                    <a:pt x="843" y="1139"/>
                    <a:pt x="843" y="1315"/>
                  </a:cubicBezTo>
                  <a:close/>
                  <a:moveTo>
                    <a:pt x="1443" y="1315"/>
                  </a:moveTo>
                  <a:cubicBezTo>
                    <a:pt x="1443" y="1469"/>
                    <a:pt x="1317" y="1595"/>
                    <a:pt x="1163" y="1595"/>
                  </a:cubicBezTo>
                  <a:cubicBezTo>
                    <a:pt x="1008" y="1595"/>
                    <a:pt x="883" y="1469"/>
                    <a:pt x="883" y="1315"/>
                  </a:cubicBezTo>
                  <a:cubicBezTo>
                    <a:pt x="883" y="1161"/>
                    <a:pt x="1008" y="1035"/>
                    <a:pt x="1163" y="1035"/>
                  </a:cubicBezTo>
                  <a:cubicBezTo>
                    <a:pt x="1317" y="1035"/>
                    <a:pt x="1443" y="1161"/>
                    <a:pt x="1443" y="13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498403" y="2257122"/>
              <a:ext cx="169420" cy="2910932"/>
              <a:chOff x="6667157" y="3077978"/>
              <a:chExt cx="159658" cy="2743200"/>
            </a:xfrm>
          </p:grpSpPr>
          <p:sp>
            <p:nvSpPr>
              <p:cNvPr id="12" name="Rectangle 11"/>
              <p:cNvSpPr/>
              <p:nvPr/>
            </p:nvSpPr>
            <p:spPr>
              <a:xfrm rot="18929115">
                <a:off x="6667157" y="3077978"/>
                <a:ext cx="159658" cy="274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670885" flipV="1">
                <a:off x="6667157" y="3077978"/>
                <a:ext cx="159658" cy="274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c 17"/>
            <p:cNvSpPr/>
            <p:nvPr/>
          </p:nvSpPr>
          <p:spPr>
            <a:xfrm rot="18809037" flipH="1">
              <a:off x="2566940" y="1800516"/>
              <a:ext cx="3824144" cy="3824144"/>
            </a:xfrm>
            <a:prstGeom prst="arc">
              <a:avLst/>
            </a:prstGeom>
            <a:ln w="107950" cap="sq" cmpd="sng">
              <a:solidFill>
                <a:schemeClr val="bg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" b="1" kern="0" dirty="0" smtClean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014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278" t="4941" r="12472"/>
          <a:stretch/>
        </p:blipFill>
        <p:spPr>
          <a:xfrm>
            <a:off x="1920183" y="916459"/>
            <a:ext cx="7223818" cy="53700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594" y="914399"/>
            <a:ext cx="3812475" cy="5372102"/>
            <a:chOff x="94594" y="914398"/>
            <a:chExt cx="3812475" cy="5943603"/>
          </a:xfrm>
        </p:grpSpPr>
        <p:sp>
          <p:nvSpPr>
            <p:cNvPr id="7" name="Rectangle 6"/>
            <p:cNvSpPr/>
            <p:nvPr/>
          </p:nvSpPr>
          <p:spPr>
            <a:xfrm>
              <a:off x="94594" y="915988"/>
              <a:ext cx="3685836" cy="594201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80853" y="914398"/>
              <a:ext cx="126216" cy="5943602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Isosceles Triangle 8"/>
          <p:cNvSpPr/>
          <p:nvPr/>
        </p:nvSpPr>
        <p:spPr>
          <a:xfrm rot="16200000" flipH="1" flipV="1">
            <a:off x="3791028" y="3510333"/>
            <a:ext cx="412315" cy="180234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6000">
                <a:schemeClr val="tx2"/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Farm Machinery </a:t>
            </a:r>
            <a:r>
              <a:rPr lang="en-US" kern="0" dirty="0" smtClean="0"/>
              <a:t>– Crossing Safely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40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751" y="2362079"/>
            <a:ext cx="3528679" cy="3076416"/>
          </a:xfrm>
        </p:spPr>
        <p:txBody>
          <a:bodyPr/>
          <a:lstStyle/>
          <a:p>
            <a:pPr marL="231775" indent="-231775">
              <a:spcAft>
                <a:spcPts val="9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Do </a:t>
            </a:r>
            <a:r>
              <a:rPr lang="en-US" sz="1600" dirty="0">
                <a:solidFill>
                  <a:schemeClr val="bg1"/>
                </a:solidFill>
              </a:rPr>
              <a:t>not stop closer than 15 feet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or </a:t>
            </a:r>
            <a:r>
              <a:rPr lang="en-US" sz="1600" dirty="0">
                <a:solidFill>
                  <a:schemeClr val="bg1"/>
                </a:solidFill>
              </a:rPr>
              <a:t>further than 50 feet from the nearest </a:t>
            </a:r>
            <a:r>
              <a:rPr lang="en-US" sz="1600" dirty="0" smtClean="0">
                <a:solidFill>
                  <a:schemeClr val="bg1"/>
                </a:solidFill>
              </a:rPr>
              <a:t>rail. 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Turn off radios and </a:t>
            </a:r>
            <a:r>
              <a:rPr lang="en-US" sz="1600" dirty="0" smtClean="0">
                <a:solidFill>
                  <a:schemeClr val="bg1"/>
                </a:solidFill>
              </a:rPr>
              <a:t>air conditioners.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Open your door or window to </a:t>
            </a:r>
            <a:r>
              <a:rPr lang="en-US" sz="1600" dirty="0">
                <a:solidFill>
                  <a:schemeClr val="bg1"/>
                </a:solidFill>
              </a:rPr>
              <a:t>listen for a </a:t>
            </a:r>
            <a:r>
              <a:rPr lang="en-US" sz="1600" dirty="0" smtClean="0">
                <a:solidFill>
                  <a:schemeClr val="bg1"/>
                </a:solidFill>
              </a:rPr>
              <a:t>train.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Watch for hump crossing signs where a close clearance can cause you to get hung-up on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the tracks.</a:t>
            </a:r>
            <a:endParaRPr lang="en-US" sz="1600" dirty="0">
              <a:solidFill>
                <a:schemeClr val="bg1"/>
              </a:solidFill>
            </a:endParaRPr>
          </a:p>
          <a:p>
            <a:pPr marL="231775" indent="-231775"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</a:rPr>
              <a:t>If you get stuck, get out of your vehicle </a:t>
            </a:r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look for an </a:t>
            </a:r>
            <a:r>
              <a:rPr lang="en-US" sz="1600" dirty="0" smtClean="0">
                <a:solidFill>
                  <a:schemeClr val="bg1"/>
                </a:solidFill>
              </a:rPr>
              <a:t>emergency phone number </a:t>
            </a:r>
            <a:r>
              <a:rPr lang="en-US" sz="1600" dirty="0">
                <a:solidFill>
                  <a:schemeClr val="bg1"/>
                </a:solidFill>
              </a:rPr>
              <a:t>to contact the railroad—if you can’t find it, </a:t>
            </a:r>
            <a:r>
              <a:rPr lang="en-US" sz="1600" dirty="0" smtClean="0">
                <a:solidFill>
                  <a:schemeClr val="bg1"/>
                </a:solidFill>
              </a:rPr>
              <a:t>call </a:t>
            </a:r>
            <a:r>
              <a:rPr lang="en-US" sz="1600" dirty="0">
                <a:solidFill>
                  <a:schemeClr val="bg1"/>
                </a:solidFill>
              </a:rPr>
              <a:t>911.</a:t>
            </a:r>
          </a:p>
          <a:p>
            <a:pPr marL="231775" indent="-231775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1043" y="1288701"/>
            <a:ext cx="3048214" cy="817443"/>
            <a:chOff x="401043" y="1288701"/>
            <a:chExt cx="3048214" cy="817443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401043" y="1318959"/>
              <a:ext cx="912115" cy="707726"/>
            </a:xfrm>
            <a:custGeom>
              <a:avLst/>
              <a:gdLst>
                <a:gd name="T0" fmla="*/ 445 w 1059"/>
                <a:gd name="T1" fmla="*/ 348 h 821"/>
                <a:gd name="T2" fmla="*/ 497 w 1059"/>
                <a:gd name="T3" fmla="*/ 400 h 821"/>
                <a:gd name="T4" fmla="*/ 548 w 1059"/>
                <a:gd name="T5" fmla="*/ 527 h 821"/>
                <a:gd name="T6" fmla="*/ 529 w 1059"/>
                <a:gd name="T7" fmla="*/ 663 h 821"/>
                <a:gd name="T8" fmla="*/ 438 w 1059"/>
                <a:gd name="T9" fmla="*/ 759 h 821"/>
                <a:gd name="T10" fmla="*/ 317 w 1059"/>
                <a:gd name="T11" fmla="*/ 808 h 821"/>
                <a:gd name="T12" fmla="*/ 188 w 1059"/>
                <a:gd name="T13" fmla="*/ 791 h 821"/>
                <a:gd name="T14" fmla="*/ 108 w 1059"/>
                <a:gd name="T15" fmla="*/ 737 h 821"/>
                <a:gd name="T16" fmla="*/ 54 w 1059"/>
                <a:gd name="T17" fmla="*/ 656 h 821"/>
                <a:gd name="T18" fmla="*/ 36 w 1059"/>
                <a:gd name="T19" fmla="*/ 527 h 821"/>
                <a:gd name="T20" fmla="*/ 86 w 1059"/>
                <a:gd name="T21" fmla="*/ 407 h 821"/>
                <a:gd name="T22" fmla="*/ 182 w 1059"/>
                <a:gd name="T23" fmla="*/ 316 h 821"/>
                <a:gd name="T24" fmla="*/ 318 w 1059"/>
                <a:gd name="T25" fmla="*/ 297 h 821"/>
                <a:gd name="T26" fmla="*/ 744 w 1059"/>
                <a:gd name="T27" fmla="*/ 80 h 821"/>
                <a:gd name="T28" fmla="*/ 724 w 1059"/>
                <a:gd name="T29" fmla="*/ 206 h 821"/>
                <a:gd name="T30" fmla="*/ 580 w 1059"/>
                <a:gd name="T31" fmla="*/ 88 h 821"/>
                <a:gd name="T32" fmla="*/ 155 w 1059"/>
                <a:gd name="T33" fmla="*/ 0 h 821"/>
                <a:gd name="T34" fmla="*/ 125 w 1059"/>
                <a:gd name="T35" fmla="*/ 230 h 821"/>
                <a:gd name="T36" fmla="*/ 4 w 1059"/>
                <a:gd name="T37" fmla="*/ 358 h 821"/>
                <a:gd name="T38" fmla="*/ 55 w 1059"/>
                <a:gd name="T39" fmla="*/ 387 h 821"/>
                <a:gd name="T40" fmla="*/ 440 w 1059"/>
                <a:gd name="T41" fmla="*/ 288 h 821"/>
                <a:gd name="T42" fmla="*/ 574 w 1059"/>
                <a:gd name="T43" fmla="*/ 543 h 821"/>
                <a:gd name="T44" fmla="*/ 987 w 1059"/>
                <a:gd name="T45" fmla="*/ 522 h 821"/>
                <a:gd name="T46" fmla="*/ 788 w 1059"/>
                <a:gd name="T47" fmla="*/ 306 h 821"/>
                <a:gd name="T48" fmla="*/ 773 w 1059"/>
                <a:gd name="T49" fmla="*/ 112 h 821"/>
                <a:gd name="T50" fmla="*/ 245 w 1059"/>
                <a:gd name="T51" fmla="*/ 230 h 821"/>
                <a:gd name="T52" fmla="*/ 536 w 1059"/>
                <a:gd name="T53" fmla="*/ 302 h 821"/>
                <a:gd name="T54" fmla="*/ 4 w 1059"/>
                <a:gd name="T55" fmla="*/ 358 h 821"/>
                <a:gd name="T56" fmla="*/ 55 w 1059"/>
                <a:gd name="T57" fmla="*/ 387 h 821"/>
                <a:gd name="T58" fmla="*/ 951 w 1059"/>
                <a:gd name="T59" fmla="*/ 540 h 821"/>
                <a:gd name="T60" fmla="*/ 980 w 1059"/>
                <a:gd name="T61" fmla="*/ 569 h 821"/>
                <a:gd name="T62" fmla="*/ 1009 w 1059"/>
                <a:gd name="T63" fmla="*/ 640 h 821"/>
                <a:gd name="T64" fmla="*/ 998 w 1059"/>
                <a:gd name="T65" fmla="*/ 715 h 821"/>
                <a:gd name="T66" fmla="*/ 947 w 1059"/>
                <a:gd name="T67" fmla="*/ 768 h 821"/>
                <a:gd name="T68" fmla="*/ 880 w 1059"/>
                <a:gd name="T69" fmla="*/ 796 h 821"/>
                <a:gd name="T70" fmla="*/ 809 w 1059"/>
                <a:gd name="T71" fmla="*/ 786 h 821"/>
                <a:gd name="T72" fmla="*/ 764 w 1059"/>
                <a:gd name="T73" fmla="*/ 756 h 821"/>
                <a:gd name="T74" fmla="*/ 734 w 1059"/>
                <a:gd name="T75" fmla="*/ 711 h 821"/>
                <a:gd name="T76" fmla="*/ 724 w 1059"/>
                <a:gd name="T77" fmla="*/ 640 h 821"/>
                <a:gd name="T78" fmla="*/ 752 w 1059"/>
                <a:gd name="T79" fmla="*/ 573 h 821"/>
                <a:gd name="T80" fmla="*/ 805 w 1059"/>
                <a:gd name="T81" fmla="*/ 522 h 821"/>
                <a:gd name="T82" fmla="*/ 880 w 1059"/>
                <a:gd name="T83" fmla="*/ 511 h 821"/>
                <a:gd name="T84" fmla="*/ 840 w 1059"/>
                <a:gd name="T85" fmla="*/ 657 h 821"/>
                <a:gd name="T86" fmla="*/ 886 w 1059"/>
                <a:gd name="T87" fmla="*/ 657 h 821"/>
                <a:gd name="T88" fmla="*/ 863 w 1059"/>
                <a:gd name="T89" fmla="*/ 645 h 821"/>
                <a:gd name="T90" fmla="*/ 863 w 1059"/>
                <a:gd name="T91" fmla="*/ 670 h 821"/>
                <a:gd name="T92" fmla="*/ 917 w 1059"/>
                <a:gd name="T93" fmla="*/ 603 h 821"/>
                <a:gd name="T94" fmla="*/ 808 w 1059"/>
                <a:gd name="T95" fmla="*/ 711 h 821"/>
                <a:gd name="T96" fmla="*/ 917 w 1059"/>
                <a:gd name="T97" fmla="*/ 603 h 821"/>
                <a:gd name="T98" fmla="*/ 225 w 1059"/>
                <a:gd name="T99" fmla="*/ 620 h 821"/>
                <a:gd name="T100" fmla="*/ 347 w 1059"/>
                <a:gd name="T101" fmla="*/ 498 h 821"/>
                <a:gd name="T102" fmla="*/ 246 w 1059"/>
                <a:gd name="T103" fmla="*/ 519 h 821"/>
                <a:gd name="T104" fmla="*/ 325 w 1059"/>
                <a:gd name="T105" fmla="*/ 599 h 821"/>
                <a:gd name="T106" fmla="*/ 286 w 1059"/>
                <a:gd name="T107" fmla="*/ 395 h 821"/>
                <a:gd name="T108" fmla="*/ 286 w 1059"/>
                <a:gd name="T109" fmla="*/ 72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59" h="821">
                  <a:moveTo>
                    <a:pt x="318" y="310"/>
                  </a:moveTo>
                  <a:cubicBezTo>
                    <a:pt x="341" y="313"/>
                    <a:pt x="363" y="319"/>
                    <a:pt x="383" y="327"/>
                  </a:cubicBezTo>
                  <a:cubicBezTo>
                    <a:pt x="390" y="316"/>
                    <a:pt x="390" y="316"/>
                    <a:pt x="390" y="316"/>
                  </a:cubicBezTo>
                  <a:cubicBezTo>
                    <a:pt x="445" y="348"/>
                    <a:pt x="445" y="348"/>
                    <a:pt x="445" y="348"/>
                  </a:cubicBezTo>
                  <a:cubicBezTo>
                    <a:pt x="438" y="359"/>
                    <a:pt x="438" y="359"/>
                    <a:pt x="438" y="359"/>
                  </a:cubicBezTo>
                  <a:cubicBezTo>
                    <a:pt x="447" y="366"/>
                    <a:pt x="455" y="373"/>
                    <a:pt x="463" y="381"/>
                  </a:cubicBezTo>
                  <a:cubicBezTo>
                    <a:pt x="471" y="389"/>
                    <a:pt x="479" y="398"/>
                    <a:pt x="486" y="407"/>
                  </a:cubicBezTo>
                  <a:cubicBezTo>
                    <a:pt x="497" y="400"/>
                    <a:pt x="497" y="400"/>
                    <a:pt x="497" y="400"/>
                  </a:cubicBezTo>
                  <a:cubicBezTo>
                    <a:pt x="529" y="455"/>
                    <a:pt x="529" y="455"/>
                    <a:pt x="529" y="455"/>
                  </a:cubicBezTo>
                  <a:cubicBezTo>
                    <a:pt x="518" y="462"/>
                    <a:pt x="518" y="462"/>
                    <a:pt x="518" y="462"/>
                  </a:cubicBezTo>
                  <a:cubicBezTo>
                    <a:pt x="526" y="483"/>
                    <a:pt x="532" y="504"/>
                    <a:pt x="535" y="527"/>
                  </a:cubicBezTo>
                  <a:cubicBezTo>
                    <a:pt x="548" y="527"/>
                    <a:pt x="548" y="527"/>
                    <a:pt x="548" y="527"/>
                  </a:cubicBezTo>
                  <a:cubicBezTo>
                    <a:pt x="548" y="591"/>
                    <a:pt x="548" y="591"/>
                    <a:pt x="548" y="591"/>
                  </a:cubicBezTo>
                  <a:cubicBezTo>
                    <a:pt x="535" y="591"/>
                    <a:pt x="535" y="591"/>
                    <a:pt x="535" y="591"/>
                  </a:cubicBezTo>
                  <a:cubicBezTo>
                    <a:pt x="532" y="614"/>
                    <a:pt x="526" y="636"/>
                    <a:pt x="517" y="656"/>
                  </a:cubicBezTo>
                  <a:cubicBezTo>
                    <a:pt x="529" y="663"/>
                    <a:pt x="529" y="663"/>
                    <a:pt x="529" y="663"/>
                  </a:cubicBezTo>
                  <a:cubicBezTo>
                    <a:pt x="497" y="718"/>
                    <a:pt x="497" y="718"/>
                    <a:pt x="497" y="718"/>
                  </a:cubicBezTo>
                  <a:cubicBezTo>
                    <a:pt x="486" y="711"/>
                    <a:pt x="486" y="711"/>
                    <a:pt x="486" y="711"/>
                  </a:cubicBezTo>
                  <a:cubicBezTo>
                    <a:pt x="479" y="720"/>
                    <a:pt x="471" y="729"/>
                    <a:pt x="463" y="737"/>
                  </a:cubicBezTo>
                  <a:cubicBezTo>
                    <a:pt x="455" y="745"/>
                    <a:pt x="447" y="752"/>
                    <a:pt x="438" y="759"/>
                  </a:cubicBezTo>
                  <a:cubicBezTo>
                    <a:pt x="444" y="770"/>
                    <a:pt x="444" y="770"/>
                    <a:pt x="444" y="770"/>
                  </a:cubicBezTo>
                  <a:cubicBezTo>
                    <a:pt x="389" y="802"/>
                    <a:pt x="389" y="802"/>
                    <a:pt x="389" y="802"/>
                  </a:cubicBezTo>
                  <a:cubicBezTo>
                    <a:pt x="383" y="791"/>
                    <a:pt x="383" y="791"/>
                    <a:pt x="383" y="791"/>
                  </a:cubicBezTo>
                  <a:cubicBezTo>
                    <a:pt x="362" y="799"/>
                    <a:pt x="340" y="805"/>
                    <a:pt x="317" y="808"/>
                  </a:cubicBezTo>
                  <a:cubicBezTo>
                    <a:pt x="317" y="821"/>
                    <a:pt x="317" y="821"/>
                    <a:pt x="317" y="821"/>
                  </a:cubicBezTo>
                  <a:cubicBezTo>
                    <a:pt x="254" y="821"/>
                    <a:pt x="254" y="821"/>
                    <a:pt x="254" y="821"/>
                  </a:cubicBezTo>
                  <a:cubicBezTo>
                    <a:pt x="254" y="808"/>
                    <a:pt x="254" y="808"/>
                    <a:pt x="254" y="808"/>
                  </a:cubicBezTo>
                  <a:cubicBezTo>
                    <a:pt x="231" y="805"/>
                    <a:pt x="209" y="799"/>
                    <a:pt x="188" y="791"/>
                  </a:cubicBezTo>
                  <a:cubicBezTo>
                    <a:pt x="182" y="802"/>
                    <a:pt x="182" y="802"/>
                    <a:pt x="182" y="802"/>
                  </a:cubicBezTo>
                  <a:cubicBezTo>
                    <a:pt x="127" y="770"/>
                    <a:pt x="127" y="770"/>
                    <a:pt x="127" y="770"/>
                  </a:cubicBezTo>
                  <a:cubicBezTo>
                    <a:pt x="133" y="759"/>
                    <a:pt x="133" y="759"/>
                    <a:pt x="133" y="759"/>
                  </a:cubicBezTo>
                  <a:cubicBezTo>
                    <a:pt x="125" y="752"/>
                    <a:pt x="116" y="745"/>
                    <a:pt x="108" y="737"/>
                  </a:cubicBezTo>
                  <a:cubicBezTo>
                    <a:pt x="100" y="729"/>
                    <a:pt x="93" y="720"/>
                    <a:pt x="86" y="711"/>
                  </a:cubicBezTo>
                  <a:cubicBezTo>
                    <a:pt x="74" y="717"/>
                    <a:pt x="74" y="717"/>
                    <a:pt x="74" y="717"/>
                  </a:cubicBezTo>
                  <a:cubicBezTo>
                    <a:pt x="43" y="663"/>
                    <a:pt x="43" y="663"/>
                    <a:pt x="43" y="663"/>
                  </a:cubicBezTo>
                  <a:cubicBezTo>
                    <a:pt x="54" y="656"/>
                    <a:pt x="54" y="656"/>
                    <a:pt x="54" y="656"/>
                  </a:cubicBezTo>
                  <a:cubicBezTo>
                    <a:pt x="45" y="635"/>
                    <a:pt x="39" y="613"/>
                    <a:pt x="36" y="591"/>
                  </a:cubicBezTo>
                  <a:cubicBezTo>
                    <a:pt x="23" y="591"/>
                    <a:pt x="23" y="591"/>
                    <a:pt x="23" y="591"/>
                  </a:cubicBezTo>
                  <a:cubicBezTo>
                    <a:pt x="23" y="527"/>
                    <a:pt x="23" y="527"/>
                    <a:pt x="23" y="527"/>
                  </a:cubicBezTo>
                  <a:cubicBezTo>
                    <a:pt x="36" y="527"/>
                    <a:pt x="36" y="527"/>
                    <a:pt x="36" y="527"/>
                  </a:cubicBezTo>
                  <a:cubicBezTo>
                    <a:pt x="39" y="504"/>
                    <a:pt x="45" y="482"/>
                    <a:pt x="54" y="462"/>
                  </a:cubicBezTo>
                  <a:cubicBezTo>
                    <a:pt x="43" y="455"/>
                    <a:pt x="43" y="455"/>
                    <a:pt x="43" y="455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86" y="407"/>
                    <a:pt x="86" y="407"/>
                    <a:pt x="86" y="407"/>
                  </a:cubicBezTo>
                  <a:cubicBezTo>
                    <a:pt x="93" y="398"/>
                    <a:pt x="100" y="389"/>
                    <a:pt x="108" y="381"/>
                  </a:cubicBezTo>
                  <a:cubicBezTo>
                    <a:pt x="116" y="373"/>
                    <a:pt x="125" y="366"/>
                    <a:pt x="134" y="359"/>
                  </a:cubicBezTo>
                  <a:cubicBezTo>
                    <a:pt x="127" y="348"/>
                    <a:pt x="127" y="348"/>
                    <a:pt x="127" y="348"/>
                  </a:cubicBezTo>
                  <a:cubicBezTo>
                    <a:pt x="182" y="316"/>
                    <a:pt x="182" y="316"/>
                    <a:pt x="182" y="316"/>
                  </a:cubicBezTo>
                  <a:cubicBezTo>
                    <a:pt x="189" y="327"/>
                    <a:pt x="189" y="327"/>
                    <a:pt x="189" y="327"/>
                  </a:cubicBezTo>
                  <a:cubicBezTo>
                    <a:pt x="209" y="319"/>
                    <a:pt x="231" y="313"/>
                    <a:pt x="254" y="310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318" y="297"/>
                    <a:pt x="318" y="297"/>
                    <a:pt x="318" y="297"/>
                  </a:cubicBezTo>
                  <a:cubicBezTo>
                    <a:pt x="318" y="310"/>
                    <a:pt x="318" y="310"/>
                    <a:pt x="318" y="310"/>
                  </a:cubicBezTo>
                  <a:close/>
                  <a:moveTo>
                    <a:pt x="780" y="109"/>
                  </a:moveTo>
                  <a:cubicBezTo>
                    <a:pt x="777" y="66"/>
                    <a:pt x="777" y="66"/>
                    <a:pt x="777" y="66"/>
                  </a:cubicBezTo>
                  <a:cubicBezTo>
                    <a:pt x="763" y="67"/>
                    <a:pt x="752" y="72"/>
                    <a:pt x="744" y="80"/>
                  </a:cubicBezTo>
                  <a:cubicBezTo>
                    <a:pt x="736" y="87"/>
                    <a:pt x="731" y="95"/>
                    <a:pt x="727" y="104"/>
                  </a:cubicBezTo>
                  <a:cubicBezTo>
                    <a:pt x="724" y="109"/>
                    <a:pt x="724" y="109"/>
                    <a:pt x="724" y="109"/>
                  </a:cubicBezTo>
                  <a:cubicBezTo>
                    <a:pt x="724" y="114"/>
                    <a:pt x="724" y="114"/>
                    <a:pt x="724" y="114"/>
                  </a:cubicBezTo>
                  <a:cubicBezTo>
                    <a:pt x="724" y="206"/>
                    <a:pt x="724" y="206"/>
                    <a:pt x="724" y="206"/>
                  </a:cubicBezTo>
                  <a:cubicBezTo>
                    <a:pt x="712" y="208"/>
                    <a:pt x="703" y="219"/>
                    <a:pt x="703" y="232"/>
                  </a:cubicBezTo>
                  <a:cubicBezTo>
                    <a:pt x="703" y="300"/>
                    <a:pt x="703" y="300"/>
                    <a:pt x="703" y="300"/>
                  </a:cubicBezTo>
                  <a:cubicBezTo>
                    <a:pt x="685" y="300"/>
                    <a:pt x="668" y="299"/>
                    <a:pt x="651" y="299"/>
                  </a:cubicBezTo>
                  <a:cubicBezTo>
                    <a:pt x="580" y="88"/>
                    <a:pt x="580" y="88"/>
                    <a:pt x="580" y="88"/>
                  </a:cubicBezTo>
                  <a:cubicBezTo>
                    <a:pt x="593" y="88"/>
                    <a:pt x="593" y="88"/>
                    <a:pt x="593" y="88"/>
                  </a:cubicBezTo>
                  <a:cubicBezTo>
                    <a:pt x="623" y="62"/>
                    <a:pt x="623" y="62"/>
                    <a:pt x="623" y="62"/>
                  </a:cubicBezTo>
                  <a:cubicBezTo>
                    <a:pt x="593" y="0"/>
                    <a:pt x="593" y="0"/>
                    <a:pt x="593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47" y="230"/>
                    <a:pt x="147" y="230"/>
                    <a:pt x="147" y="230"/>
                  </a:cubicBezTo>
                  <a:cubicBezTo>
                    <a:pt x="125" y="230"/>
                    <a:pt x="125" y="230"/>
                    <a:pt x="125" y="230"/>
                  </a:cubicBezTo>
                  <a:cubicBezTo>
                    <a:pt x="116" y="230"/>
                    <a:pt x="116" y="230"/>
                    <a:pt x="116" y="230"/>
                  </a:cubicBezTo>
                  <a:cubicBezTo>
                    <a:pt x="108" y="236"/>
                    <a:pt x="108" y="236"/>
                    <a:pt x="108" y="236"/>
                  </a:cubicBezTo>
                  <a:cubicBezTo>
                    <a:pt x="49" y="280"/>
                    <a:pt x="26" y="319"/>
                    <a:pt x="4" y="358"/>
                  </a:cubicBezTo>
                  <a:cubicBezTo>
                    <a:pt x="0" y="366"/>
                    <a:pt x="2" y="363"/>
                    <a:pt x="4" y="358"/>
                  </a:cubicBezTo>
                  <a:cubicBezTo>
                    <a:pt x="4" y="358"/>
                    <a:pt x="4" y="358"/>
                    <a:pt x="4" y="358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51" y="394"/>
                    <a:pt x="51" y="394"/>
                    <a:pt x="51" y="394"/>
                  </a:cubicBezTo>
                  <a:cubicBezTo>
                    <a:pt x="55" y="387"/>
                    <a:pt x="55" y="387"/>
                    <a:pt x="55" y="387"/>
                  </a:cubicBezTo>
                  <a:cubicBezTo>
                    <a:pt x="55" y="387"/>
                    <a:pt x="55" y="387"/>
                    <a:pt x="55" y="387"/>
                  </a:cubicBezTo>
                  <a:cubicBezTo>
                    <a:pt x="53" y="390"/>
                    <a:pt x="52" y="392"/>
                    <a:pt x="55" y="387"/>
                  </a:cubicBezTo>
                  <a:cubicBezTo>
                    <a:pt x="73" y="355"/>
                    <a:pt x="92" y="323"/>
                    <a:pt x="135" y="288"/>
                  </a:cubicBezTo>
                  <a:cubicBezTo>
                    <a:pt x="440" y="288"/>
                    <a:pt x="440" y="288"/>
                    <a:pt x="440" y="288"/>
                  </a:cubicBezTo>
                  <a:cubicBezTo>
                    <a:pt x="478" y="318"/>
                    <a:pt x="506" y="353"/>
                    <a:pt x="526" y="392"/>
                  </a:cubicBezTo>
                  <a:cubicBezTo>
                    <a:pt x="548" y="434"/>
                    <a:pt x="561" y="480"/>
                    <a:pt x="572" y="528"/>
                  </a:cubicBezTo>
                  <a:cubicBezTo>
                    <a:pt x="572" y="528"/>
                    <a:pt x="572" y="528"/>
                    <a:pt x="572" y="528"/>
                  </a:cubicBezTo>
                  <a:cubicBezTo>
                    <a:pt x="572" y="532"/>
                    <a:pt x="573" y="539"/>
                    <a:pt x="574" y="543"/>
                  </a:cubicBezTo>
                  <a:cubicBezTo>
                    <a:pt x="617" y="574"/>
                    <a:pt x="662" y="573"/>
                    <a:pt x="708" y="563"/>
                  </a:cubicBezTo>
                  <a:cubicBezTo>
                    <a:pt x="716" y="547"/>
                    <a:pt x="726" y="534"/>
                    <a:pt x="739" y="522"/>
                  </a:cubicBezTo>
                  <a:cubicBezTo>
                    <a:pt x="770" y="490"/>
                    <a:pt x="814" y="470"/>
                    <a:pt x="863" y="470"/>
                  </a:cubicBezTo>
                  <a:cubicBezTo>
                    <a:pt x="911" y="470"/>
                    <a:pt x="955" y="490"/>
                    <a:pt x="987" y="522"/>
                  </a:cubicBezTo>
                  <a:cubicBezTo>
                    <a:pt x="1006" y="541"/>
                    <a:pt x="1021" y="565"/>
                    <a:pt x="1030" y="592"/>
                  </a:cubicBezTo>
                  <a:cubicBezTo>
                    <a:pt x="1059" y="559"/>
                    <a:pt x="1059" y="559"/>
                    <a:pt x="1059" y="559"/>
                  </a:cubicBezTo>
                  <a:cubicBezTo>
                    <a:pt x="1055" y="479"/>
                    <a:pt x="1045" y="402"/>
                    <a:pt x="1004" y="336"/>
                  </a:cubicBezTo>
                  <a:cubicBezTo>
                    <a:pt x="933" y="322"/>
                    <a:pt x="861" y="312"/>
                    <a:pt x="788" y="306"/>
                  </a:cubicBezTo>
                  <a:cubicBezTo>
                    <a:pt x="788" y="232"/>
                    <a:pt x="788" y="232"/>
                    <a:pt x="788" y="232"/>
                  </a:cubicBezTo>
                  <a:cubicBezTo>
                    <a:pt x="788" y="219"/>
                    <a:pt x="779" y="209"/>
                    <a:pt x="768" y="206"/>
                  </a:cubicBezTo>
                  <a:cubicBezTo>
                    <a:pt x="768" y="119"/>
                    <a:pt x="768" y="119"/>
                    <a:pt x="768" y="119"/>
                  </a:cubicBezTo>
                  <a:cubicBezTo>
                    <a:pt x="770" y="116"/>
                    <a:pt x="771" y="114"/>
                    <a:pt x="773" y="112"/>
                  </a:cubicBezTo>
                  <a:cubicBezTo>
                    <a:pt x="775" y="111"/>
                    <a:pt x="777" y="110"/>
                    <a:pt x="780" y="109"/>
                  </a:cubicBezTo>
                  <a:close/>
                  <a:moveTo>
                    <a:pt x="525" y="88"/>
                  </a:moveTo>
                  <a:cubicBezTo>
                    <a:pt x="260" y="88"/>
                    <a:pt x="260" y="88"/>
                    <a:pt x="260" y="88"/>
                  </a:cubicBezTo>
                  <a:cubicBezTo>
                    <a:pt x="245" y="230"/>
                    <a:pt x="245" y="230"/>
                    <a:pt x="245" y="230"/>
                  </a:cubicBezTo>
                  <a:cubicBezTo>
                    <a:pt x="449" y="230"/>
                    <a:pt x="449" y="230"/>
                    <a:pt x="449" y="230"/>
                  </a:cubicBezTo>
                  <a:cubicBezTo>
                    <a:pt x="458" y="230"/>
                    <a:pt x="458" y="230"/>
                    <a:pt x="458" y="230"/>
                  </a:cubicBezTo>
                  <a:cubicBezTo>
                    <a:pt x="466" y="236"/>
                    <a:pt x="466" y="236"/>
                    <a:pt x="466" y="236"/>
                  </a:cubicBezTo>
                  <a:cubicBezTo>
                    <a:pt x="494" y="256"/>
                    <a:pt x="517" y="278"/>
                    <a:pt x="536" y="302"/>
                  </a:cubicBezTo>
                  <a:cubicBezTo>
                    <a:pt x="556" y="301"/>
                    <a:pt x="576" y="300"/>
                    <a:pt x="595" y="299"/>
                  </a:cubicBezTo>
                  <a:cubicBezTo>
                    <a:pt x="525" y="88"/>
                    <a:pt x="525" y="88"/>
                    <a:pt x="525" y="88"/>
                  </a:cubicBezTo>
                  <a:close/>
                  <a:moveTo>
                    <a:pt x="4" y="358"/>
                  </a:moveTo>
                  <a:cubicBezTo>
                    <a:pt x="4" y="358"/>
                    <a:pt x="4" y="358"/>
                    <a:pt x="4" y="358"/>
                  </a:cubicBezTo>
                  <a:cubicBezTo>
                    <a:pt x="7" y="353"/>
                    <a:pt x="11" y="347"/>
                    <a:pt x="4" y="358"/>
                  </a:cubicBezTo>
                  <a:close/>
                  <a:moveTo>
                    <a:pt x="55" y="387"/>
                  </a:moveTo>
                  <a:cubicBezTo>
                    <a:pt x="58" y="381"/>
                    <a:pt x="65" y="369"/>
                    <a:pt x="55" y="387"/>
                  </a:cubicBezTo>
                  <a:cubicBezTo>
                    <a:pt x="55" y="387"/>
                    <a:pt x="55" y="387"/>
                    <a:pt x="55" y="387"/>
                  </a:cubicBezTo>
                  <a:close/>
                  <a:moveTo>
                    <a:pt x="880" y="519"/>
                  </a:moveTo>
                  <a:cubicBezTo>
                    <a:pt x="893" y="521"/>
                    <a:pt x="905" y="524"/>
                    <a:pt x="916" y="529"/>
                  </a:cubicBezTo>
                  <a:cubicBezTo>
                    <a:pt x="920" y="522"/>
                    <a:pt x="920" y="522"/>
                    <a:pt x="920" y="522"/>
                  </a:cubicBezTo>
                  <a:cubicBezTo>
                    <a:pt x="951" y="540"/>
                    <a:pt x="951" y="540"/>
                    <a:pt x="951" y="540"/>
                  </a:cubicBezTo>
                  <a:cubicBezTo>
                    <a:pt x="947" y="547"/>
                    <a:pt x="947" y="547"/>
                    <a:pt x="947" y="547"/>
                  </a:cubicBezTo>
                  <a:cubicBezTo>
                    <a:pt x="952" y="550"/>
                    <a:pt x="957" y="554"/>
                    <a:pt x="961" y="559"/>
                  </a:cubicBezTo>
                  <a:cubicBezTo>
                    <a:pt x="966" y="563"/>
                    <a:pt x="970" y="568"/>
                    <a:pt x="973" y="573"/>
                  </a:cubicBezTo>
                  <a:cubicBezTo>
                    <a:pt x="980" y="569"/>
                    <a:pt x="980" y="569"/>
                    <a:pt x="980" y="569"/>
                  </a:cubicBezTo>
                  <a:cubicBezTo>
                    <a:pt x="998" y="600"/>
                    <a:pt x="998" y="600"/>
                    <a:pt x="998" y="600"/>
                  </a:cubicBezTo>
                  <a:cubicBezTo>
                    <a:pt x="991" y="604"/>
                    <a:pt x="991" y="604"/>
                    <a:pt x="991" y="604"/>
                  </a:cubicBezTo>
                  <a:cubicBezTo>
                    <a:pt x="996" y="615"/>
                    <a:pt x="999" y="627"/>
                    <a:pt x="1001" y="640"/>
                  </a:cubicBezTo>
                  <a:cubicBezTo>
                    <a:pt x="1009" y="640"/>
                    <a:pt x="1009" y="640"/>
                    <a:pt x="1009" y="640"/>
                  </a:cubicBezTo>
                  <a:cubicBezTo>
                    <a:pt x="1009" y="675"/>
                    <a:pt x="1009" y="675"/>
                    <a:pt x="1009" y="675"/>
                  </a:cubicBezTo>
                  <a:cubicBezTo>
                    <a:pt x="1001" y="675"/>
                    <a:pt x="1001" y="675"/>
                    <a:pt x="1001" y="675"/>
                  </a:cubicBezTo>
                  <a:cubicBezTo>
                    <a:pt x="999" y="688"/>
                    <a:pt x="996" y="700"/>
                    <a:pt x="991" y="711"/>
                  </a:cubicBezTo>
                  <a:cubicBezTo>
                    <a:pt x="998" y="715"/>
                    <a:pt x="998" y="715"/>
                    <a:pt x="998" y="715"/>
                  </a:cubicBezTo>
                  <a:cubicBezTo>
                    <a:pt x="980" y="746"/>
                    <a:pt x="980" y="746"/>
                    <a:pt x="980" y="746"/>
                  </a:cubicBezTo>
                  <a:cubicBezTo>
                    <a:pt x="973" y="742"/>
                    <a:pt x="973" y="742"/>
                    <a:pt x="973" y="742"/>
                  </a:cubicBezTo>
                  <a:cubicBezTo>
                    <a:pt x="970" y="747"/>
                    <a:pt x="965" y="751"/>
                    <a:pt x="961" y="756"/>
                  </a:cubicBezTo>
                  <a:cubicBezTo>
                    <a:pt x="957" y="760"/>
                    <a:pt x="952" y="764"/>
                    <a:pt x="947" y="768"/>
                  </a:cubicBezTo>
                  <a:cubicBezTo>
                    <a:pt x="951" y="775"/>
                    <a:pt x="951" y="775"/>
                    <a:pt x="951" y="775"/>
                  </a:cubicBezTo>
                  <a:cubicBezTo>
                    <a:pt x="920" y="793"/>
                    <a:pt x="920" y="793"/>
                    <a:pt x="920" y="793"/>
                  </a:cubicBezTo>
                  <a:cubicBezTo>
                    <a:pt x="916" y="786"/>
                    <a:pt x="916" y="786"/>
                    <a:pt x="916" y="786"/>
                  </a:cubicBezTo>
                  <a:cubicBezTo>
                    <a:pt x="905" y="791"/>
                    <a:pt x="893" y="794"/>
                    <a:pt x="880" y="796"/>
                  </a:cubicBezTo>
                  <a:cubicBezTo>
                    <a:pt x="880" y="803"/>
                    <a:pt x="880" y="803"/>
                    <a:pt x="880" y="803"/>
                  </a:cubicBezTo>
                  <a:cubicBezTo>
                    <a:pt x="845" y="803"/>
                    <a:pt x="845" y="803"/>
                    <a:pt x="845" y="803"/>
                  </a:cubicBezTo>
                  <a:cubicBezTo>
                    <a:pt x="845" y="796"/>
                    <a:pt x="845" y="796"/>
                    <a:pt x="845" y="796"/>
                  </a:cubicBezTo>
                  <a:cubicBezTo>
                    <a:pt x="832" y="794"/>
                    <a:pt x="820" y="791"/>
                    <a:pt x="809" y="786"/>
                  </a:cubicBezTo>
                  <a:cubicBezTo>
                    <a:pt x="805" y="793"/>
                    <a:pt x="805" y="793"/>
                    <a:pt x="805" y="793"/>
                  </a:cubicBezTo>
                  <a:cubicBezTo>
                    <a:pt x="774" y="775"/>
                    <a:pt x="774" y="775"/>
                    <a:pt x="774" y="775"/>
                  </a:cubicBezTo>
                  <a:cubicBezTo>
                    <a:pt x="778" y="768"/>
                    <a:pt x="778" y="768"/>
                    <a:pt x="778" y="768"/>
                  </a:cubicBezTo>
                  <a:cubicBezTo>
                    <a:pt x="773" y="764"/>
                    <a:pt x="768" y="760"/>
                    <a:pt x="764" y="756"/>
                  </a:cubicBezTo>
                  <a:cubicBezTo>
                    <a:pt x="760" y="751"/>
                    <a:pt x="756" y="747"/>
                    <a:pt x="752" y="742"/>
                  </a:cubicBezTo>
                  <a:cubicBezTo>
                    <a:pt x="745" y="746"/>
                    <a:pt x="745" y="746"/>
                    <a:pt x="745" y="746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4" y="711"/>
                    <a:pt x="734" y="711"/>
                    <a:pt x="734" y="711"/>
                  </a:cubicBezTo>
                  <a:cubicBezTo>
                    <a:pt x="729" y="700"/>
                    <a:pt x="726" y="688"/>
                    <a:pt x="724" y="675"/>
                  </a:cubicBezTo>
                  <a:cubicBezTo>
                    <a:pt x="717" y="675"/>
                    <a:pt x="717" y="675"/>
                    <a:pt x="717" y="675"/>
                  </a:cubicBezTo>
                  <a:cubicBezTo>
                    <a:pt x="717" y="640"/>
                    <a:pt x="717" y="640"/>
                    <a:pt x="717" y="640"/>
                  </a:cubicBezTo>
                  <a:cubicBezTo>
                    <a:pt x="724" y="640"/>
                    <a:pt x="724" y="640"/>
                    <a:pt x="724" y="640"/>
                  </a:cubicBezTo>
                  <a:cubicBezTo>
                    <a:pt x="726" y="627"/>
                    <a:pt x="729" y="615"/>
                    <a:pt x="734" y="603"/>
                  </a:cubicBezTo>
                  <a:cubicBezTo>
                    <a:pt x="727" y="600"/>
                    <a:pt x="727" y="600"/>
                    <a:pt x="727" y="600"/>
                  </a:cubicBezTo>
                  <a:cubicBezTo>
                    <a:pt x="745" y="569"/>
                    <a:pt x="745" y="569"/>
                    <a:pt x="745" y="569"/>
                  </a:cubicBezTo>
                  <a:cubicBezTo>
                    <a:pt x="752" y="573"/>
                    <a:pt x="752" y="573"/>
                    <a:pt x="752" y="573"/>
                  </a:cubicBezTo>
                  <a:cubicBezTo>
                    <a:pt x="756" y="568"/>
                    <a:pt x="760" y="563"/>
                    <a:pt x="764" y="559"/>
                  </a:cubicBezTo>
                  <a:cubicBezTo>
                    <a:pt x="769" y="554"/>
                    <a:pt x="773" y="550"/>
                    <a:pt x="778" y="546"/>
                  </a:cubicBezTo>
                  <a:cubicBezTo>
                    <a:pt x="774" y="540"/>
                    <a:pt x="774" y="540"/>
                    <a:pt x="774" y="540"/>
                  </a:cubicBezTo>
                  <a:cubicBezTo>
                    <a:pt x="805" y="522"/>
                    <a:pt x="805" y="522"/>
                    <a:pt x="805" y="522"/>
                  </a:cubicBezTo>
                  <a:cubicBezTo>
                    <a:pt x="809" y="529"/>
                    <a:pt x="809" y="529"/>
                    <a:pt x="809" y="529"/>
                  </a:cubicBezTo>
                  <a:cubicBezTo>
                    <a:pt x="820" y="524"/>
                    <a:pt x="832" y="521"/>
                    <a:pt x="845" y="519"/>
                  </a:cubicBezTo>
                  <a:cubicBezTo>
                    <a:pt x="845" y="511"/>
                    <a:pt x="845" y="511"/>
                    <a:pt x="845" y="511"/>
                  </a:cubicBezTo>
                  <a:cubicBezTo>
                    <a:pt x="880" y="511"/>
                    <a:pt x="880" y="511"/>
                    <a:pt x="880" y="511"/>
                  </a:cubicBezTo>
                  <a:cubicBezTo>
                    <a:pt x="880" y="519"/>
                    <a:pt x="880" y="519"/>
                    <a:pt x="880" y="519"/>
                  </a:cubicBezTo>
                  <a:close/>
                  <a:moveTo>
                    <a:pt x="863" y="634"/>
                  </a:moveTo>
                  <a:cubicBezTo>
                    <a:pt x="856" y="634"/>
                    <a:pt x="850" y="637"/>
                    <a:pt x="846" y="641"/>
                  </a:cubicBezTo>
                  <a:cubicBezTo>
                    <a:pt x="842" y="645"/>
                    <a:pt x="840" y="651"/>
                    <a:pt x="840" y="657"/>
                  </a:cubicBezTo>
                  <a:cubicBezTo>
                    <a:pt x="840" y="664"/>
                    <a:pt x="842" y="669"/>
                    <a:pt x="846" y="674"/>
                  </a:cubicBezTo>
                  <a:cubicBezTo>
                    <a:pt x="850" y="678"/>
                    <a:pt x="856" y="680"/>
                    <a:pt x="863" y="680"/>
                  </a:cubicBezTo>
                  <a:cubicBezTo>
                    <a:pt x="869" y="680"/>
                    <a:pt x="875" y="678"/>
                    <a:pt x="879" y="674"/>
                  </a:cubicBezTo>
                  <a:cubicBezTo>
                    <a:pt x="883" y="669"/>
                    <a:pt x="886" y="664"/>
                    <a:pt x="886" y="657"/>
                  </a:cubicBezTo>
                  <a:cubicBezTo>
                    <a:pt x="886" y="651"/>
                    <a:pt x="883" y="645"/>
                    <a:pt x="879" y="641"/>
                  </a:cubicBezTo>
                  <a:cubicBezTo>
                    <a:pt x="875" y="637"/>
                    <a:pt x="869" y="634"/>
                    <a:pt x="863" y="634"/>
                  </a:cubicBezTo>
                  <a:close/>
                  <a:moveTo>
                    <a:pt x="871" y="648"/>
                  </a:moveTo>
                  <a:cubicBezTo>
                    <a:pt x="869" y="646"/>
                    <a:pt x="866" y="645"/>
                    <a:pt x="863" y="645"/>
                  </a:cubicBezTo>
                  <a:cubicBezTo>
                    <a:pt x="859" y="645"/>
                    <a:pt x="856" y="646"/>
                    <a:pt x="854" y="648"/>
                  </a:cubicBezTo>
                  <a:cubicBezTo>
                    <a:pt x="851" y="651"/>
                    <a:pt x="850" y="654"/>
                    <a:pt x="850" y="657"/>
                  </a:cubicBezTo>
                  <a:cubicBezTo>
                    <a:pt x="850" y="661"/>
                    <a:pt x="851" y="664"/>
                    <a:pt x="854" y="666"/>
                  </a:cubicBezTo>
                  <a:cubicBezTo>
                    <a:pt x="856" y="669"/>
                    <a:pt x="859" y="670"/>
                    <a:pt x="863" y="670"/>
                  </a:cubicBezTo>
                  <a:cubicBezTo>
                    <a:pt x="866" y="670"/>
                    <a:pt x="869" y="669"/>
                    <a:pt x="871" y="666"/>
                  </a:cubicBezTo>
                  <a:cubicBezTo>
                    <a:pt x="874" y="664"/>
                    <a:pt x="875" y="661"/>
                    <a:pt x="875" y="657"/>
                  </a:cubicBezTo>
                  <a:cubicBezTo>
                    <a:pt x="875" y="654"/>
                    <a:pt x="874" y="651"/>
                    <a:pt x="871" y="648"/>
                  </a:cubicBezTo>
                  <a:close/>
                  <a:moveTo>
                    <a:pt x="917" y="603"/>
                  </a:moveTo>
                  <a:cubicBezTo>
                    <a:pt x="931" y="617"/>
                    <a:pt x="939" y="636"/>
                    <a:pt x="939" y="657"/>
                  </a:cubicBezTo>
                  <a:cubicBezTo>
                    <a:pt x="939" y="678"/>
                    <a:pt x="931" y="698"/>
                    <a:pt x="917" y="711"/>
                  </a:cubicBezTo>
                  <a:cubicBezTo>
                    <a:pt x="903" y="725"/>
                    <a:pt x="884" y="734"/>
                    <a:pt x="863" y="734"/>
                  </a:cubicBezTo>
                  <a:cubicBezTo>
                    <a:pt x="841" y="734"/>
                    <a:pt x="822" y="725"/>
                    <a:pt x="808" y="711"/>
                  </a:cubicBezTo>
                  <a:cubicBezTo>
                    <a:pt x="795" y="698"/>
                    <a:pt x="786" y="678"/>
                    <a:pt x="786" y="657"/>
                  </a:cubicBezTo>
                  <a:cubicBezTo>
                    <a:pt x="786" y="636"/>
                    <a:pt x="795" y="617"/>
                    <a:pt x="808" y="603"/>
                  </a:cubicBezTo>
                  <a:cubicBezTo>
                    <a:pt x="822" y="589"/>
                    <a:pt x="841" y="581"/>
                    <a:pt x="863" y="581"/>
                  </a:cubicBezTo>
                  <a:cubicBezTo>
                    <a:pt x="884" y="581"/>
                    <a:pt x="903" y="589"/>
                    <a:pt x="917" y="603"/>
                  </a:cubicBezTo>
                  <a:close/>
                  <a:moveTo>
                    <a:pt x="286" y="473"/>
                  </a:moveTo>
                  <a:cubicBezTo>
                    <a:pt x="262" y="473"/>
                    <a:pt x="240" y="483"/>
                    <a:pt x="225" y="498"/>
                  </a:cubicBezTo>
                  <a:cubicBezTo>
                    <a:pt x="209" y="514"/>
                    <a:pt x="200" y="535"/>
                    <a:pt x="200" y="559"/>
                  </a:cubicBezTo>
                  <a:cubicBezTo>
                    <a:pt x="200" y="583"/>
                    <a:pt x="209" y="604"/>
                    <a:pt x="225" y="620"/>
                  </a:cubicBezTo>
                  <a:cubicBezTo>
                    <a:pt x="240" y="635"/>
                    <a:pt x="262" y="645"/>
                    <a:pt x="286" y="645"/>
                  </a:cubicBezTo>
                  <a:cubicBezTo>
                    <a:pt x="309" y="645"/>
                    <a:pt x="331" y="635"/>
                    <a:pt x="347" y="620"/>
                  </a:cubicBezTo>
                  <a:cubicBezTo>
                    <a:pt x="362" y="604"/>
                    <a:pt x="372" y="583"/>
                    <a:pt x="372" y="559"/>
                  </a:cubicBezTo>
                  <a:cubicBezTo>
                    <a:pt x="372" y="535"/>
                    <a:pt x="362" y="514"/>
                    <a:pt x="347" y="498"/>
                  </a:cubicBezTo>
                  <a:cubicBezTo>
                    <a:pt x="331" y="483"/>
                    <a:pt x="309" y="473"/>
                    <a:pt x="286" y="473"/>
                  </a:cubicBezTo>
                  <a:close/>
                  <a:moveTo>
                    <a:pt x="325" y="519"/>
                  </a:moveTo>
                  <a:cubicBezTo>
                    <a:pt x="315" y="509"/>
                    <a:pt x="301" y="503"/>
                    <a:pt x="286" y="503"/>
                  </a:cubicBezTo>
                  <a:cubicBezTo>
                    <a:pt x="270" y="503"/>
                    <a:pt x="256" y="509"/>
                    <a:pt x="246" y="519"/>
                  </a:cubicBezTo>
                  <a:cubicBezTo>
                    <a:pt x="236" y="530"/>
                    <a:pt x="230" y="544"/>
                    <a:pt x="230" y="559"/>
                  </a:cubicBezTo>
                  <a:cubicBezTo>
                    <a:pt x="230" y="574"/>
                    <a:pt x="236" y="588"/>
                    <a:pt x="246" y="599"/>
                  </a:cubicBezTo>
                  <a:cubicBezTo>
                    <a:pt x="256" y="609"/>
                    <a:pt x="270" y="615"/>
                    <a:pt x="286" y="615"/>
                  </a:cubicBezTo>
                  <a:cubicBezTo>
                    <a:pt x="301" y="615"/>
                    <a:pt x="315" y="609"/>
                    <a:pt x="325" y="599"/>
                  </a:cubicBezTo>
                  <a:cubicBezTo>
                    <a:pt x="335" y="588"/>
                    <a:pt x="342" y="574"/>
                    <a:pt x="342" y="559"/>
                  </a:cubicBezTo>
                  <a:cubicBezTo>
                    <a:pt x="342" y="544"/>
                    <a:pt x="335" y="530"/>
                    <a:pt x="325" y="519"/>
                  </a:cubicBezTo>
                  <a:close/>
                  <a:moveTo>
                    <a:pt x="401" y="443"/>
                  </a:moveTo>
                  <a:cubicBezTo>
                    <a:pt x="372" y="414"/>
                    <a:pt x="331" y="395"/>
                    <a:pt x="286" y="395"/>
                  </a:cubicBezTo>
                  <a:cubicBezTo>
                    <a:pt x="241" y="395"/>
                    <a:pt x="200" y="414"/>
                    <a:pt x="170" y="443"/>
                  </a:cubicBezTo>
                  <a:cubicBezTo>
                    <a:pt x="141" y="473"/>
                    <a:pt x="122" y="514"/>
                    <a:pt x="122" y="559"/>
                  </a:cubicBezTo>
                  <a:cubicBezTo>
                    <a:pt x="122" y="604"/>
                    <a:pt x="141" y="645"/>
                    <a:pt x="170" y="675"/>
                  </a:cubicBezTo>
                  <a:cubicBezTo>
                    <a:pt x="200" y="704"/>
                    <a:pt x="241" y="723"/>
                    <a:pt x="286" y="723"/>
                  </a:cubicBezTo>
                  <a:cubicBezTo>
                    <a:pt x="331" y="723"/>
                    <a:pt x="372" y="704"/>
                    <a:pt x="401" y="675"/>
                  </a:cubicBezTo>
                  <a:cubicBezTo>
                    <a:pt x="431" y="645"/>
                    <a:pt x="449" y="604"/>
                    <a:pt x="449" y="559"/>
                  </a:cubicBezTo>
                  <a:cubicBezTo>
                    <a:pt x="449" y="514"/>
                    <a:pt x="431" y="473"/>
                    <a:pt x="401" y="4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1515435" y="1288701"/>
              <a:ext cx="1933822" cy="8174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Slow down as you approach 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every crossing.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342900" y="2277869"/>
            <a:ext cx="32221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6940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223" t="10516" r="1020"/>
          <a:stretch/>
        </p:blipFill>
        <p:spPr>
          <a:xfrm>
            <a:off x="101600" y="914400"/>
            <a:ext cx="9042400" cy="5943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22800" y="1379420"/>
            <a:ext cx="4540250" cy="1947980"/>
            <a:chOff x="4622800" y="1379420"/>
            <a:chExt cx="4540250" cy="1947980"/>
          </a:xfrm>
        </p:grpSpPr>
        <p:grpSp>
          <p:nvGrpSpPr>
            <p:cNvPr id="14" name="Group 13"/>
            <p:cNvGrpSpPr/>
            <p:nvPr/>
          </p:nvGrpSpPr>
          <p:grpSpPr>
            <a:xfrm>
              <a:off x="4622800" y="1379420"/>
              <a:ext cx="4540250" cy="1947980"/>
              <a:chOff x="4622800" y="1379420"/>
              <a:chExt cx="4540250" cy="194798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622800" y="1379420"/>
                <a:ext cx="4540250" cy="1947980"/>
              </a:xfrm>
              <a:prstGeom prst="rect">
                <a:avLst/>
              </a:prstGeom>
              <a:solidFill>
                <a:schemeClr val="tx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622800" y="1379420"/>
                <a:ext cx="1422400" cy="194798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4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839914" y="1809244"/>
              <a:ext cx="1052109" cy="1193880"/>
              <a:chOff x="-1922462" y="3005139"/>
              <a:chExt cx="1343026" cy="1523999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-1922462" y="3024190"/>
                <a:ext cx="1074739" cy="1504948"/>
              </a:xfrm>
              <a:custGeom>
                <a:avLst/>
                <a:gdLst>
                  <a:gd name="T0" fmla="*/ 164 w 284"/>
                  <a:gd name="T1" fmla="*/ 342 h 398"/>
                  <a:gd name="T2" fmla="*/ 25 w 284"/>
                  <a:gd name="T3" fmla="*/ 102 h 398"/>
                  <a:gd name="T4" fmla="*/ 95 w 284"/>
                  <a:gd name="T5" fmla="*/ 17 h 398"/>
                  <a:gd name="T6" fmla="*/ 133 w 284"/>
                  <a:gd name="T7" fmla="*/ 109 h 398"/>
                  <a:gd name="T8" fmla="*/ 111 w 284"/>
                  <a:gd name="T9" fmla="*/ 139 h 398"/>
                  <a:gd name="T10" fmla="*/ 175 w 284"/>
                  <a:gd name="T11" fmla="*/ 250 h 398"/>
                  <a:gd name="T12" fmla="*/ 211 w 284"/>
                  <a:gd name="T13" fmla="*/ 245 h 398"/>
                  <a:gd name="T14" fmla="*/ 272 w 284"/>
                  <a:gd name="T15" fmla="*/ 325 h 398"/>
                  <a:gd name="T16" fmla="*/ 164 w 284"/>
                  <a:gd name="T17" fmla="*/ 342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398">
                    <a:moveTo>
                      <a:pt x="164" y="342"/>
                    </a:moveTo>
                    <a:cubicBezTo>
                      <a:pt x="103" y="270"/>
                      <a:pt x="57" y="190"/>
                      <a:pt x="25" y="102"/>
                    </a:cubicBezTo>
                    <a:cubicBezTo>
                      <a:pt x="0" y="33"/>
                      <a:pt x="88" y="0"/>
                      <a:pt x="95" y="17"/>
                    </a:cubicBezTo>
                    <a:cubicBezTo>
                      <a:pt x="133" y="109"/>
                      <a:pt x="133" y="109"/>
                      <a:pt x="133" y="109"/>
                    </a:cubicBezTo>
                    <a:cubicBezTo>
                      <a:pt x="134" y="111"/>
                      <a:pt x="114" y="135"/>
                      <a:pt x="111" y="139"/>
                    </a:cubicBezTo>
                    <a:cubicBezTo>
                      <a:pt x="104" y="145"/>
                      <a:pt x="166" y="252"/>
                      <a:pt x="175" y="250"/>
                    </a:cubicBezTo>
                    <a:cubicBezTo>
                      <a:pt x="179" y="248"/>
                      <a:pt x="210" y="243"/>
                      <a:pt x="211" y="245"/>
                    </a:cubicBezTo>
                    <a:cubicBezTo>
                      <a:pt x="272" y="325"/>
                      <a:pt x="272" y="325"/>
                      <a:pt x="272" y="325"/>
                    </a:cubicBezTo>
                    <a:cubicBezTo>
                      <a:pt x="284" y="339"/>
                      <a:pt x="211" y="398"/>
                      <a:pt x="164" y="3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-1257300" y="3005139"/>
                <a:ext cx="677864" cy="760411"/>
              </a:xfrm>
              <a:custGeom>
                <a:avLst/>
                <a:gdLst>
                  <a:gd name="T0" fmla="*/ 10 w 179"/>
                  <a:gd name="T1" fmla="*/ 124 h 201"/>
                  <a:gd name="T2" fmla="*/ 4 w 179"/>
                  <a:gd name="T3" fmla="*/ 105 h 201"/>
                  <a:gd name="T4" fmla="*/ 23 w 179"/>
                  <a:gd name="T5" fmla="*/ 99 h 201"/>
                  <a:gd name="T6" fmla="*/ 58 w 179"/>
                  <a:gd name="T7" fmla="*/ 133 h 201"/>
                  <a:gd name="T8" fmla="*/ 70 w 179"/>
                  <a:gd name="T9" fmla="*/ 181 h 201"/>
                  <a:gd name="T10" fmla="*/ 55 w 179"/>
                  <a:gd name="T11" fmla="*/ 195 h 201"/>
                  <a:gd name="T12" fmla="*/ 42 w 179"/>
                  <a:gd name="T13" fmla="*/ 180 h 201"/>
                  <a:gd name="T14" fmla="*/ 34 w 179"/>
                  <a:gd name="T15" fmla="*/ 147 h 201"/>
                  <a:gd name="T16" fmla="*/ 10 w 179"/>
                  <a:gd name="T17" fmla="*/ 124 h 201"/>
                  <a:gd name="T18" fmla="*/ 34 w 179"/>
                  <a:gd name="T19" fmla="*/ 77 h 201"/>
                  <a:gd name="T20" fmla="*/ 28 w 179"/>
                  <a:gd name="T21" fmla="*/ 58 h 201"/>
                  <a:gd name="T22" fmla="*/ 47 w 179"/>
                  <a:gd name="T23" fmla="*/ 52 h 201"/>
                  <a:gd name="T24" fmla="*/ 104 w 179"/>
                  <a:gd name="T25" fmla="*/ 107 h 201"/>
                  <a:gd name="T26" fmla="*/ 123 w 179"/>
                  <a:gd name="T27" fmla="*/ 184 h 201"/>
                  <a:gd name="T28" fmla="*/ 108 w 179"/>
                  <a:gd name="T29" fmla="*/ 197 h 201"/>
                  <a:gd name="T30" fmla="*/ 95 w 179"/>
                  <a:gd name="T31" fmla="*/ 183 h 201"/>
                  <a:gd name="T32" fmla="*/ 80 w 179"/>
                  <a:gd name="T33" fmla="*/ 121 h 201"/>
                  <a:gd name="T34" fmla="*/ 34 w 179"/>
                  <a:gd name="T35" fmla="*/ 77 h 201"/>
                  <a:gd name="T36" fmla="*/ 177 w 179"/>
                  <a:gd name="T37" fmla="*/ 187 h 201"/>
                  <a:gd name="T38" fmla="*/ 163 w 179"/>
                  <a:gd name="T39" fmla="*/ 200 h 201"/>
                  <a:gd name="T40" fmla="*/ 149 w 179"/>
                  <a:gd name="T41" fmla="*/ 185 h 201"/>
                  <a:gd name="T42" fmla="*/ 127 w 179"/>
                  <a:gd name="T43" fmla="*/ 93 h 201"/>
                  <a:gd name="T44" fmla="*/ 59 w 179"/>
                  <a:gd name="T45" fmla="*/ 28 h 201"/>
                  <a:gd name="T46" fmla="*/ 53 w 179"/>
                  <a:gd name="T47" fmla="*/ 9 h 201"/>
                  <a:gd name="T48" fmla="*/ 72 w 179"/>
                  <a:gd name="T49" fmla="*/ 3 h 201"/>
                  <a:gd name="T50" fmla="*/ 152 w 179"/>
                  <a:gd name="T51" fmla="*/ 79 h 201"/>
                  <a:gd name="T52" fmla="*/ 177 w 179"/>
                  <a:gd name="T53" fmla="*/ 18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201">
                    <a:moveTo>
                      <a:pt x="10" y="124"/>
                    </a:moveTo>
                    <a:cubicBezTo>
                      <a:pt x="3" y="121"/>
                      <a:pt x="0" y="112"/>
                      <a:pt x="4" y="105"/>
                    </a:cubicBezTo>
                    <a:cubicBezTo>
                      <a:pt x="7" y="98"/>
                      <a:pt x="16" y="95"/>
                      <a:pt x="23" y="99"/>
                    </a:cubicBezTo>
                    <a:cubicBezTo>
                      <a:pt x="38" y="107"/>
                      <a:pt x="50" y="119"/>
                      <a:pt x="58" y="133"/>
                    </a:cubicBezTo>
                    <a:cubicBezTo>
                      <a:pt x="67" y="148"/>
                      <a:pt x="71" y="164"/>
                      <a:pt x="70" y="181"/>
                    </a:cubicBezTo>
                    <a:cubicBezTo>
                      <a:pt x="70" y="189"/>
                      <a:pt x="63" y="195"/>
                      <a:pt x="55" y="195"/>
                    </a:cubicBezTo>
                    <a:cubicBezTo>
                      <a:pt x="48" y="194"/>
                      <a:pt x="42" y="188"/>
                      <a:pt x="42" y="180"/>
                    </a:cubicBezTo>
                    <a:cubicBezTo>
                      <a:pt x="42" y="168"/>
                      <a:pt x="40" y="157"/>
                      <a:pt x="34" y="147"/>
                    </a:cubicBezTo>
                    <a:cubicBezTo>
                      <a:pt x="28" y="138"/>
                      <a:pt x="20" y="129"/>
                      <a:pt x="10" y="124"/>
                    </a:cubicBezTo>
                    <a:close/>
                    <a:moveTo>
                      <a:pt x="34" y="77"/>
                    </a:moveTo>
                    <a:cubicBezTo>
                      <a:pt x="27" y="73"/>
                      <a:pt x="24" y="65"/>
                      <a:pt x="28" y="58"/>
                    </a:cubicBezTo>
                    <a:cubicBezTo>
                      <a:pt x="31" y="51"/>
                      <a:pt x="40" y="48"/>
                      <a:pt x="47" y="52"/>
                    </a:cubicBezTo>
                    <a:cubicBezTo>
                      <a:pt x="71" y="64"/>
                      <a:pt x="91" y="84"/>
                      <a:pt x="104" y="107"/>
                    </a:cubicBezTo>
                    <a:cubicBezTo>
                      <a:pt x="118" y="130"/>
                      <a:pt x="124" y="156"/>
                      <a:pt x="123" y="184"/>
                    </a:cubicBezTo>
                    <a:cubicBezTo>
                      <a:pt x="123" y="192"/>
                      <a:pt x="116" y="198"/>
                      <a:pt x="108" y="197"/>
                    </a:cubicBezTo>
                    <a:cubicBezTo>
                      <a:pt x="100" y="197"/>
                      <a:pt x="94" y="190"/>
                      <a:pt x="95" y="183"/>
                    </a:cubicBezTo>
                    <a:cubicBezTo>
                      <a:pt x="96" y="161"/>
                      <a:pt x="90" y="139"/>
                      <a:pt x="80" y="121"/>
                    </a:cubicBezTo>
                    <a:cubicBezTo>
                      <a:pt x="69" y="102"/>
                      <a:pt x="54" y="87"/>
                      <a:pt x="34" y="77"/>
                    </a:cubicBezTo>
                    <a:close/>
                    <a:moveTo>
                      <a:pt x="177" y="187"/>
                    </a:moveTo>
                    <a:cubicBezTo>
                      <a:pt x="177" y="195"/>
                      <a:pt x="170" y="201"/>
                      <a:pt x="163" y="200"/>
                    </a:cubicBezTo>
                    <a:cubicBezTo>
                      <a:pt x="155" y="200"/>
                      <a:pt x="149" y="193"/>
                      <a:pt x="149" y="185"/>
                    </a:cubicBezTo>
                    <a:cubicBezTo>
                      <a:pt x="151" y="153"/>
                      <a:pt x="143" y="121"/>
                      <a:pt x="127" y="93"/>
                    </a:cubicBezTo>
                    <a:cubicBezTo>
                      <a:pt x="111" y="66"/>
                      <a:pt x="88" y="43"/>
                      <a:pt x="59" y="28"/>
                    </a:cubicBezTo>
                    <a:cubicBezTo>
                      <a:pt x="52" y="25"/>
                      <a:pt x="49" y="16"/>
                      <a:pt x="53" y="9"/>
                    </a:cubicBezTo>
                    <a:cubicBezTo>
                      <a:pt x="56" y="3"/>
                      <a:pt x="65" y="0"/>
                      <a:pt x="72" y="3"/>
                    </a:cubicBezTo>
                    <a:cubicBezTo>
                      <a:pt x="106" y="21"/>
                      <a:pt x="133" y="48"/>
                      <a:pt x="152" y="79"/>
                    </a:cubicBezTo>
                    <a:cubicBezTo>
                      <a:pt x="170" y="111"/>
                      <a:pt x="179" y="148"/>
                      <a:pt x="177" y="1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Working Near </a:t>
            </a:r>
            <a:r>
              <a:rPr lang="en-US" kern="0" dirty="0" smtClean="0"/>
              <a:t>Tracks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22209" y="1490926"/>
            <a:ext cx="2791604" cy="11368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If your job requires you to dig, survey, inspect, or work near the tracks, contact the railroad </a:t>
            </a:r>
            <a:r>
              <a:rPr lang="en-US" sz="1600" b="1" dirty="0">
                <a:solidFill>
                  <a:schemeClr val="bg1"/>
                </a:solidFill>
              </a:rPr>
              <a:t>before</a:t>
            </a:r>
            <a:r>
              <a:rPr lang="en-US" sz="1600" dirty="0">
                <a:solidFill>
                  <a:schemeClr val="bg1"/>
                </a:solidFill>
              </a:rPr>
              <a:t> the work begins. The railroad company will be able to assist you in working safely near their tracks.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8505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915988"/>
            <a:ext cx="9042400" cy="595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See </a:t>
            </a:r>
            <a:r>
              <a:rPr lang="en-US" kern="0" dirty="0" smtClean="0"/>
              <a:t>Tracks? Think </a:t>
            </a:r>
            <a:r>
              <a:rPr lang="en-US" kern="0" dirty="0"/>
              <a:t>Train</a:t>
            </a:r>
            <a:r>
              <a:rPr lang="en-US" kern="0" dirty="0" smtClean="0"/>
              <a:t>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97589" y="624115"/>
            <a:ext cx="4453156" cy="6516913"/>
            <a:chOff x="2484673" y="224010"/>
            <a:chExt cx="4275312" cy="7093616"/>
          </a:xfrm>
        </p:grpSpPr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5400000" flipH="1">
              <a:off x="-987206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6200000">
              <a:off x="3138248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101600" y="2852631"/>
            <a:ext cx="9042400" cy="17145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759" y="1144415"/>
            <a:ext cx="3633141" cy="5449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21" y="3148695"/>
            <a:ext cx="2906486" cy="290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3258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" y="915988"/>
            <a:ext cx="9042400" cy="595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See </a:t>
            </a:r>
            <a:r>
              <a:rPr lang="en-US" kern="0" dirty="0" smtClean="0"/>
              <a:t>Tracks? Think </a:t>
            </a:r>
            <a:r>
              <a:rPr lang="en-US" kern="0" dirty="0"/>
              <a:t>Train</a:t>
            </a:r>
            <a:r>
              <a:rPr lang="en-US" kern="0" dirty="0" smtClean="0"/>
              <a:t>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97589" y="624115"/>
            <a:ext cx="4453156" cy="6516913"/>
            <a:chOff x="2484673" y="224010"/>
            <a:chExt cx="4275312" cy="7093616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5400000" flipH="1">
              <a:off x="-987206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3138248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101600" y="2852631"/>
            <a:ext cx="9042400" cy="17145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1300" y="1156609"/>
            <a:ext cx="3677557" cy="5434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21" y="3148695"/>
            <a:ext cx="2906486" cy="290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0622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" y="915988"/>
            <a:ext cx="9042400" cy="595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See </a:t>
            </a:r>
            <a:r>
              <a:rPr lang="en-US" kern="0" dirty="0" smtClean="0"/>
              <a:t>Tracks? Think </a:t>
            </a:r>
            <a:r>
              <a:rPr lang="en-US" kern="0" dirty="0"/>
              <a:t>Train</a:t>
            </a:r>
            <a:r>
              <a:rPr lang="en-US" kern="0" dirty="0" smtClean="0"/>
              <a:t>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44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97589" y="624115"/>
            <a:ext cx="4453156" cy="6516913"/>
            <a:chOff x="2484673" y="224010"/>
            <a:chExt cx="4275312" cy="709361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5400000" flipH="1">
              <a:off x="-987206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3138248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101600" y="2852631"/>
            <a:ext cx="9042400" cy="17145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8517" y="1143000"/>
            <a:ext cx="3650384" cy="544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21" y="3148695"/>
            <a:ext cx="2906486" cy="290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2969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" y="915988"/>
            <a:ext cx="9042400" cy="5956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See </a:t>
            </a:r>
            <a:r>
              <a:rPr lang="en-US" kern="0" dirty="0" smtClean="0"/>
              <a:t>Tracks? Think </a:t>
            </a:r>
            <a:r>
              <a:rPr lang="en-US" kern="0" dirty="0"/>
              <a:t>Train</a:t>
            </a:r>
            <a:r>
              <a:rPr lang="en-US" kern="0" dirty="0" smtClean="0"/>
              <a:t>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45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7589" y="624115"/>
            <a:ext cx="4453156" cy="6516913"/>
            <a:chOff x="2484673" y="224010"/>
            <a:chExt cx="4275312" cy="709361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5400000" flipH="1">
              <a:off x="-987206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6200000">
              <a:off x="3138248" y="3695889"/>
              <a:ext cx="7093616" cy="149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101600" y="2852631"/>
            <a:ext cx="9042400" cy="17145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448" y="1143001"/>
            <a:ext cx="3652452" cy="544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21" y="3148695"/>
            <a:ext cx="2906486" cy="290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6167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See Tracks? Think Train!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" y="920938"/>
            <a:ext cx="9044940" cy="5365562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367" y="4983901"/>
            <a:ext cx="1249956" cy="1249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660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Thank You</a:t>
            </a:r>
            <a:endParaRPr lang="en-US" sz="2800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582453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xmlns="" val="1051203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t="2097" r="954"/>
          <a:stretch/>
        </p:blipFill>
        <p:spPr>
          <a:xfrm>
            <a:off x="87254" y="914400"/>
            <a:ext cx="9056746" cy="5950310"/>
          </a:xfrm>
          <a:prstGeom prst="rect">
            <a:avLst/>
          </a:prstGeom>
        </p:spPr>
      </p:pic>
      <p:sp>
        <p:nvSpPr>
          <p:cNvPr id="243" name="Rectangle 242"/>
          <p:cNvSpPr/>
          <p:nvPr/>
        </p:nvSpPr>
        <p:spPr>
          <a:xfrm>
            <a:off x="80533" y="915988"/>
            <a:ext cx="9063467" cy="59420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8" name="Group 297"/>
          <p:cNvGrpSpPr/>
          <p:nvPr/>
        </p:nvGrpSpPr>
        <p:grpSpPr>
          <a:xfrm>
            <a:off x="361558" y="4412392"/>
            <a:ext cx="5005974" cy="640370"/>
            <a:chOff x="361558" y="4549130"/>
            <a:chExt cx="5005974" cy="6403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1" name="Group 240"/>
            <p:cNvGrpSpPr/>
            <p:nvPr/>
          </p:nvGrpSpPr>
          <p:grpSpPr>
            <a:xfrm>
              <a:off x="2274432" y="4549130"/>
              <a:ext cx="3093100" cy="600289"/>
              <a:chOff x="384175" y="3989388"/>
              <a:chExt cx="3803651" cy="738187"/>
            </a:xfrm>
            <a:solidFill>
              <a:schemeClr val="bg1"/>
            </a:solidFill>
          </p:grpSpPr>
          <p:sp>
            <p:nvSpPr>
              <p:cNvPr id="102" name="Freeform 80"/>
              <p:cNvSpPr>
                <a:spLocks/>
              </p:cNvSpPr>
              <p:nvPr/>
            </p:nvSpPr>
            <p:spPr bwMode="auto">
              <a:xfrm>
                <a:off x="771525" y="4518025"/>
                <a:ext cx="800100" cy="192087"/>
              </a:xfrm>
              <a:custGeom>
                <a:avLst/>
                <a:gdLst>
                  <a:gd name="T0" fmla="*/ 229 w 229"/>
                  <a:gd name="T1" fmla="*/ 14 h 55"/>
                  <a:gd name="T2" fmla="*/ 200 w 229"/>
                  <a:gd name="T3" fmla="*/ 14 h 55"/>
                  <a:gd name="T4" fmla="*/ 202 w 229"/>
                  <a:gd name="T5" fmla="*/ 17 h 55"/>
                  <a:gd name="T6" fmla="*/ 204 w 229"/>
                  <a:gd name="T7" fmla="*/ 20 h 55"/>
                  <a:gd name="T8" fmla="*/ 207 w 229"/>
                  <a:gd name="T9" fmla="*/ 31 h 55"/>
                  <a:gd name="T10" fmla="*/ 206 w 229"/>
                  <a:gd name="T11" fmla="*/ 38 h 55"/>
                  <a:gd name="T12" fmla="*/ 205 w 229"/>
                  <a:gd name="T13" fmla="*/ 40 h 55"/>
                  <a:gd name="T14" fmla="*/ 199 w 229"/>
                  <a:gd name="T15" fmla="*/ 49 h 55"/>
                  <a:gd name="T16" fmla="*/ 197 w 229"/>
                  <a:gd name="T17" fmla="*/ 50 h 55"/>
                  <a:gd name="T18" fmla="*/ 196 w 229"/>
                  <a:gd name="T19" fmla="*/ 51 h 55"/>
                  <a:gd name="T20" fmla="*/ 194 w 229"/>
                  <a:gd name="T21" fmla="*/ 52 h 55"/>
                  <a:gd name="T22" fmla="*/ 192 w 229"/>
                  <a:gd name="T23" fmla="*/ 53 h 55"/>
                  <a:gd name="T24" fmla="*/ 190 w 229"/>
                  <a:gd name="T25" fmla="*/ 54 h 55"/>
                  <a:gd name="T26" fmla="*/ 190 w 229"/>
                  <a:gd name="T27" fmla="*/ 54 h 55"/>
                  <a:gd name="T28" fmla="*/ 188 w 229"/>
                  <a:gd name="T29" fmla="*/ 54 h 55"/>
                  <a:gd name="T30" fmla="*/ 185 w 229"/>
                  <a:gd name="T31" fmla="*/ 55 h 55"/>
                  <a:gd name="T32" fmla="*/ 183 w 229"/>
                  <a:gd name="T33" fmla="*/ 55 h 55"/>
                  <a:gd name="T34" fmla="*/ 182 w 229"/>
                  <a:gd name="T35" fmla="*/ 55 h 55"/>
                  <a:gd name="T36" fmla="*/ 180 w 229"/>
                  <a:gd name="T37" fmla="*/ 55 h 55"/>
                  <a:gd name="T38" fmla="*/ 178 w 229"/>
                  <a:gd name="T39" fmla="*/ 55 h 55"/>
                  <a:gd name="T40" fmla="*/ 175 w 229"/>
                  <a:gd name="T41" fmla="*/ 54 h 55"/>
                  <a:gd name="T42" fmla="*/ 171 w 229"/>
                  <a:gd name="T43" fmla="*/ 52 h 55"/>
                  <a:gd name="T44" fmla="*/ 171 w 229"/>
                  <a:gd name="T45" fmla="*/ 52 h 55"/>
                  <a:gd name="T46" fmla="*/ 169 w 229"/>
                  <a:gd name="T47" fmla="*/ 51 h 55"/>
                  <a:gd name="T48" fmla="*/ 165 w 229"/>
                  <a:gd name="T49" fmla="*/ 48 h 55"/>
                  <a:gd name="T50" fmla="*/ 164 w 229"/>
                  <a:gd name="T51" fmla="*/ 46 h 55"/>
                  <a:gd name="T52" fmla="*/ 163 w 229"/>
                  <a:gd name="T53" fmla="*/ 45 h 55"/>
                  <a:gd name="T54" fmla="*/ 161 w 229"/>
                  <a:gd name="T55" fmla="*/ 41 h 55"/>
                  <a:gd name="T56" fmla="*/ 160 w 229"/>
                  <a:gd name="T57" fmla="*/ 40 h 55"/>
                  <a:gd name="T58" fmla="*/ 160 w 229"/>
                  <a:gd name="T59" fmla="*/ 38 h 55"/>
                  <a:gd name="T60" fmla="*/ 158 w 229"/>
                  <a:gd name="T61" fmla="*/ 31 h 55"/>
                  <a:gd name="T62" fmla="*/ 161 w 229"/>
                  <a:gd name="T63" fmla="*/ 20 h 55"/>
                  <a:gd name="T64" fmla="*/ 163 w 229"/>
                  <a:gd name="T65" fmla="*/ 17 h 55"/>
                  <a:gd name="T66" fmla="*/ 165 w 229"/>
                  <a:gd name="T67" fmla="*/ 14 h 55"/>
                  <a:gd name="T68" fmla="*/ 61 w 229"/>
                  <a:gd name="T69" fmla="*/ 14 h 55"/>
                  <a:gd name="T70" fmla="*/ 63 w 229"/>
                  <a:gd name="T71" fmla="*/ 17 h 55"/>
                  <a:gd name="T72" fmla="*/ 65 w 229"/>
                  <a:gd name="T73" fmla="*/ 20 h 55"/>
                  <a:gd name="T74" fmla="*/ 68 w 229"/>
                  <a:gd name="T75" fmla="*/ 31 h 55"/>
                  <a:gd name="T76" fmla="*/ 67 w 229"/>
                  <a:gd name="T77" fmla="*/ 38 h 55"/>
                  <a:gd name="T78" fmla="*/ 66 w 229"/>
                  <a:gd name="T79" fmla="*/ 40 h 55"/>
                  <a:gd name="T80" fmla="*/ 66 w 229"/>
                  <a:gd name="T81" fmla="*/ 41 h 55"/>
                  <a:gd name="T82" fmla="*/ 65 w 229"/>
                  <a:gd name="T83" fmla="*/ 42 h 55"/>
                  <a:gd name="T84" fmla="*/ 64 w 229"/>
                  <a:gd name="T85" fmla="*/ 44 h 55"/>
                  <a:gd name="T86" fmla="*/ 63 w 229"/>
                  <a:gd name="T87" fmla="*/ 45 h 55"/>
                  <a:gd name="T88" fmla="*/ 63 w 229"/>
                  <a:gd name="T89" fmla="*/ 46 h 55"/>
                  <a:gd name="T90" fmla="*/ 62 w 229"/>
                  <a:gd name="T91" fmla="*/ 46 h 55"/>
                  <a:gd name="T92" fmla="*/ 61 w 229"/>
                  <a:gd name="T93" fmla="*/ 48 h 55"/>
                  <a:gd name="T94" fmla="*/ 44 w 229"/>
                  <a:gd name="T95" fmla="*/ 55 h 55"/>
                  <a:gd name="T96" fmla="*/ 25 w 229"/>
                  <a:gd name="T97" fmla="*/ 46 h 55"/>
                  <a:gd name="T98" fmla="*/ 24 w 229"/>
                  <a:gd name="T99" fmla="*/ 45 h 55"/>
                  <a:gd name="T100" fmla="*/ 22 w 229"/>
                  <a:gd name="T101" fmla="*/ 41 h 55"/>
                  <a:gd name="T102" fmla="*/ 22 w 229"/>
                  <a:gd name="T103" fmla="*/ 40 h 55"/>
                  <a:gd name="T104" fmla="*/ 21 w 229"/>
                  <a:gd name="T105" fmla="*/ 38 h 55"/>
                  <a:gd name="T106" fmla="*/ 21 w 229"/>
                  <a:gd name="T107" fmla="*/ 38 h 55"/>
                  <a:gd name="T108" fmla="*/ 20 w 229"/>
                  <a:gd name="T109" fmla="*/ 31 h 55"/>
                  <a:gd name="T110" fmla="*/ 21 w 229"/>
                  <a:gd name="T111" fmla="*/ 23 h 55"/>
                  <a:gd name="T112" fmla="*/ 23 w 229"/>
                  <a:gd name="T113" fmla="*/ 20 h 55"/>
                  <a:gd name="T114" fmla="*/ 25 w 229"/>
                  <a:gd name="T115" fmla="*/ 17 h 55"/>
                  <a:gd name="T116" fmla="*/ 27 w 229"/>
                  <a:gd name="T117" fmla="*/ 14 h 55"/>
                  <a:gd name="T118" fmla="*/ 0 w 229"/>
                  <a:gd name="T119" fmla="*/ 14 h 55"/>
                  <a:gd name="T120" fmla="*/ 0 w 229"/>
                  <a:gd name="T121" fmla="*/ 0 h 55"/>
                  <a:gd name="T122" fmla="*/ 229 w 229"/>
                  <a:gd name="T123" fmla="*/ 0 h 55"/>
                  <a:gd name="T124" fmla="*/ 229 w 229"/>
                  <a:gd name="T125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" h="55">
                    <a:moveTo>
                      <a:pt x="229" y="14"/>
                    </a:moveTo>
                    <a:cubicBezTo>
                      <a:pt x="200" y="14"/>
                      <a:pt x="200" y="14"/>
                      <a:pt x="200" y="14"/>
                    </a:cubicBezTo>
                    <a:cubicBezTo>
                      <a:pt x="201" y="15"/>
                      <a:pt x="201" y="16"/>
                      <a:pt x="202" y="17"/>
                    </a:cubicBezTo>
                    <a:cubicBezTo>
                      <a:pt x="203" y="18"/>
                      <a:pt x="204" y="19"/>
                      <a:pt x="204" y="20"/>
                    </a:cubicBezTo>
                    <a:cubicBezTo>
                      <a:pt x="206" y="23"/>
                      <a:pt x="207" y="27"/>
                      <a:pt x="207" y="31"/>
                    </a:cubicBezTo>
                    <a:cubicBezTo>
                      <a:pt x="207" y="33"/>
                      <a:pt x="206" y="36"/>
                      <a:pt x="206" y="38"/>
                    </a:cubicBezTo>
                    <a:cubicBezTo>
                      <a:pt x="205" y="39"/>
                      <a:pt x="205" y="39"/>
                      <a:pt x="205" y="40"/>
                    </a:cubicBezTo>
                    <a:cubicBezTo>
                      <a:pt x="204" y="43"/>
                      <a:pt x="201" y="46"/>
                      <a:pt x="199" y="49"/>
                    </a:cubicBezTo>
                    <a:cubicBezTo>
                      <a:pt x="198" y="49"/>
                      <a:pt x="198" y="50"/>
                      <a:pt x="197" y="50"/>
                    </a:cubicBezTo>
                    <a:cubicBezTo>
                      <a:pt x="197" y="50"/>
                      <a:pt x="196" y="51"/>
                      <a:pt x="196" y="51"/>
                    </a:cubicBezTo>
                    <a:cubicBezTo>
                      <a:pt x="195" y="52"/>
                      <a:pt x="194" y="52"/>
                      <a:pt x="194" y="52"/>
                    </a:cubicBezTo>
                    <a:cubicBezTo>
                      <a:pt x="193" y="53"/>
                      <a:pt x="193" y="53"/>
                      <a:pt x="192" y="53"/>
                    </a:cubicBezTo>
                    <a:cubicBezTo>
                      <a:pt x="191" y="53"/>
                      <a:pt x="190" y="54"/>
                      <a:pt x="190" y="54"/>
                    </a:cubicBezTo>
                    <a:cubicBezTo>
                      <a:pt x="190" y="54"/>
                      <a:pt x="190" y="54"/>
                      <a:pt x="190" y="54"/>
                    </a:cubicBezTo>
                    <a:cubicBezTo>
                      <a:pt x="189" y="54"/>
                      <a:pt x="188" y="54"/>
                      <a:pt x="188" y="54"/>
                    </a:cubicBezTo>
                    <a:cubicBezTo>
                      <a:pt x="187" y="55"/>
                      <a:pt x="186" y="55"/>
                      <a:pt x="185" y="55"/>
                    </a:cubicBezTo>
                    <a:cubicBezTo>
                      <a:pt x="184" y="55"/>
                      <a:pt x="184" y="55"/>
                      <a:pt x="183" y="55"/>
                    </a:cubicBezTo>
                    <a:cubicBezTo>
                      <a:pt x="182" y="55"/>
                      <a:pt x="182" y="55"/>
                      <a:pt x="182" y="55"/>
                    </a:cubicBezTo>
                    <a:cubicBezTo>
                      <a:pt x="181" y="55"/>
                      <a:pt x="181" y="55"/>
                      <a:pt x="180" y="55"/>
                    </a:cubicBezTo>
                    <a:cubicBezTo>
                      <a:pt x="179" y="55"/>
                      <a:pt x="178" y="55"/>
                      <a:pt x="178" y="55"/>
                    </a:cubicBezTo>
                    <a:cubicBezTo>
                      <a:pt x="177" y="54"/>
                      <a:pt x="176" y="54"/>
                      <a:pt x="175" y="54"/>
                    </a:cubicBezTo>
                    <a:cubicBezTo>
                      <a:pt x="174" y="53"/>
                      <a:pt x="173" y="53"/>
                      <a:pt x="171" y="52"/>
                    </a:cubicBezTo>
                    <a:cubicBezTo>
                      <a:pt x="171" y="52"/>
                      <a:pt x="171" y="52"/>
                      <a:pt x="171" y="52"/>
                    </a:cubicBezTo>
                    <a:cubicBezTo>
                      <a:pt x="170" y="52"/>
                      <a:pt x="170" y="51"/>
                      <a:pt x="169" y="51"/>
                    </a:cubicBezTo>
                    <a:cubicBezTo>
                      <a:pt x="168" y="50"/>
                      <a:pt x="166" y="49"/>
                      <a:pt x="165" y="48"/>
                    </a:cubicBezTo>
                    <a:cubicBezTo>
                      <a:pt x="165" y="47"/>
                      <a:pt x="164" y="46"/>
                      <a:pt x="164" y="46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2" y="43"/>
                      <a:pt x="161" y="42"/>
                      <a:pt x="161" y="41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0" y="39"/>
                      <a:pt x="160" y="39"/>
                      <a:pt x="160" y="38"/>
                    </a:cubicBezTo>
                    <a:cubicBezTo>
                      <a:pt x="159" y="36"/>
                      <a:pt x="158" y="33"/>
                      <a:pt x="158" y="31"/>
                    </a:cubicBezTo>
                    <a:cubicBezTo>
                      <a:pt x="158" y="27"/>
                      <a:pt x="159" y="23"/>
                      <a:pt x="161" y="20"/>
                    </a:cubicBezTo>
                    <a:cubicBezTo>
                      <a:pt x="162" y="19"/>
                      <a:pt x="162" y="18"/>
                      <a:pt x="163" y="17"/>
                    </a:cubicBezTo>
                    <a:cubicBezTo>
                      <a:pt x="164" y="16"/>
                      <a:pt x="164" y="15"/>
                      <a:pt x="165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5"/>
                      <a:pt x="62" y="16"/>
                      <a:pt x="63" y="17"/>
                    </a:cubicBezTo>
                    <a:cubicBezTo>
                      <a:pt x="64" y="18"/>
                      <a:pt x="65" y="19"/>
                      <a:pt x="65" y="20"/>
                    </a:cubicBezTo>
                    <a:cubicBezTo>
                      <a:pt x="67" y="23"/>
                      <a:pt x="68" y="27"/>
                      <a:pt x="68" y="31"/>
                    </a:cubicBezTo>
                    <a:cubicBezTo>
                      <a:pt x="68" y="33"/>
                      <a:pt x="67" y="36"/>
                      <a:pt x="67" y="38"/>
                    </a:cubicBezTo>
                    <a:cubicBezTo>
                      <a:pt x="67" y="39"/>
                      <a:pt x="66" y="39"/>
                      <a:pt x="66" y="40"/>
                    </a:cubicBezTo>
                    <a:cubicBezTo>
                      <a:pt x="66" y="40"/>
                      <a:pt x="66" y="40"/>
                      <a:pt x="66" y="41"/>
                    </a:cubicBezTo>
                    <a:cubicBezTo>
                      <a:pt x="66" y="41"/>
                      <a:pt x="65" y="41"/>
                      <a:pt x="65" y="42"/>
                    </a:cubicBezTo>
                    <a:cubicBezTo>
                      <a:pt x="65" y="43"/>
                      <a:pt x="64" y="43"/>
                      <a:pt x="64" y="44"/>
                    </a:cubicBezTo>
                    <a:cubicBezTo>
                      <a:pt x="64" y="44"/>
                      <a:pt x="64" y="45"/>
                      <a:pt x="63" y="45"/>
                    </a:cubicBezTo>
                    <a:cubicBezTo>
                      <a:pt x="63" y="45"/>
                      <a:pt x="63" y="45"/>
                      <a:pt x="63" y="46"/>
                    </a:cubicBezTo>
                    <a:cubicBezTo>
                      <a:pt x="63" y="46"/>
                      <a:pt x="62" y="46"/>
                      <a:pt x="62" y="46"/>
                    </a:cubicBezTo>
                    <a:cubicBezTo>
                      <a:pt x="62" y="47"/>
                      <a:pt x="61" y="47"/>
                      <a:pt x="61" y="48"/>
                    </a:cubicBezTo>
                    <a:cubicBezTo>
                      <a:pt x="56" y="52"/>
                      <a:pt x="50" y="55"/>
                      <a:pt x="44" y="55"/>
                    </a:cubicBezTo>
                    <a:cubicBezTo>
                      <a:pt x="36" y="55"/>
                      <a:pt x="30" y="51"/>
                      <a:pt x="25" y="46"/>
                    </a:cubicBezTo>
                    <a:cubicBezTo>
                      <a:pt x="25" y="45"/>
                      <a:pt x="25" y="45"/>
                      <a:pt x="24" y="45"/>
                    </a:cubicBezTo>
                    <a:cubicBezTo>
                      <a:pt x="24" y="43"/>
                      <a:pt x="23" y="42"/>
                      <a:pt x="22" y="41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39"/>
                      <a:pt x="21" y="39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6"/>
                      <a:pt x="20" y="33"/>
                      <a:pt x="20" y="31"/>
                    </a:cubicBezTo>
                    <a:cubicBezTo>
                      <a:pt x="20" y="28"/>
                      <a:pt x="20" y="25"/>
                      <a:pt x="21" y="23"/>
                    </a:cubicBezTo>
                    <a:cubicBezTo>
                      <a:pt x="22" y="22"/>
                      <a:pt x="22" y="21"/>
                      <a:pt x="23" y="20"/>
                    </a:cubicBezTo>
                    <a:cubicBezTo>
                      <a:pt x="23" y="19"/>
                      <a:pt x="24" y="18"/>
                      <a:pt x="25" y="17"/>
                    </a:cubicBezTo>
                    <a:cubicBezTo>
                      <a:pt x="25" y="16"/>
                      <a:pt x="26" y="15"/>
                      <a:pt x="2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9" y="0"/>
                      <a:pt x="229" y="0"/>
                      <a:pt x="229" y="0"/>
                    </a:cubicBezTo>
                    <a:lnTo>
                      <a:pt x="229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81"/>
              <p:cNvSpPr>
                <a:spLocks/>
              </p:cNvSpPr>
              <p:nvPr/>
            </p:nvSpPr>
            <p:spPr bwMode="auto">
              <a:xfrm>
                <a:off x="1581150" y="4527550"/>
                <a:ext cx="136525" cy="14287"/>
              </a:xfrm>
              <a:custGeom>
                <a:avLst/>
                <a:gdLst>
                  <a:gd name="T0" fmla="*/ 86 w 86"/>
                  <a:gd name="T1" fmla="*/ 0 h 9"/>
                  <a:gd name="T2" fmla="*/ 0 w 86"/>
                  <a:gd name="T3" fmla="*/ 0 h 9"/>
                  <a:gd name="T4" fmla="*/ 0 w 86"/>
                  <a:gd name="T5" fmla="*/ 9 h 9"/>
                  <a:gd name="T6" fmla="*/ 86 w 86"/>
                  <a:gd name="T7" fmla="*/ 9 h 9"/>
                  <a:gd name="T8" fmla="*/ 86 w 86"/>
                  <a:gd name="T9" fmla="*/ 0 h 9"/>
                  <a:gd name="T10" fmla="*/ 86 w 86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9">
                    <a:moveTo>
                      <a:pt x="86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86" y="9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82"/>
              <p:cNvSpPr>
                <a:spLocks noEditPoints="1"/>
              </p:cNvSpPr>
              <p:nvPr/>
            </p:nvSpPr>
            <p:spPr bwMode="auto">
              <a:xfrm>
                <a:off x="1062038" y="4573588"/>
                <a:ext cx="209550" cy="115887"/>
              </a:xfrm>
              <a:custGeom>
                <a:avLst/>
                <a:gdLst>
                  <a:gd name="T0" fmla="*/ 8 w 60"/>
                  <a:gd name="T1" fmla="*/ 26 h 33"/>
                  <a:gd name="T2" fmla="*/ 32 w 60"/>
                  <a:gd name="T3" fmla="*/ 31 h 33"/>
                  <a:gd name="T4" fmla="*/ 32 w 60"/>
                  <a:gd name="T5" fmla="*/ 26 h 33"/>
                  <a:gd name="T6" fmla="*/ 37 w 60"/>
                  <a:gd name="T7" fmla="*/ 5 h 33"/>
                  <a:gd name="T8" fmla="*/ 34 w 60"/>
                  <a:gd name="T9" fmla="*/ 0 h 33"/>
                  <a:gd name="T10" fmla="*/ 26 w 60"/>
                  <a:gd name="T11" fmla="*/ 6 h 33"/>
                  <a:gd name="T12" fmla="*/ 23 w 60"/>
                  <a:gd name="T13" fmla="*/ 5 h 33"/>
                  <a:gd name="T14" fmla="*/ 27 w 60"/>
                  <a:gd name="T15" fmla="*/ 3 h 33"/>
                  <a:gd name="T16" fmla="*/ 33 w 60"/>
                  <a:gd name="T17" fmla="*/ 3 h 33"/>
                  <a:gd name="T18" fmla="*/ 27 w 60"/>
                  <a:gd name="T19" fmla="*/ 5 h 33"/>
                  <a:gd name="T20" fmla="*/ 32 w 60"/>
                  <a:gd name="T21" fmla="*/ 0 h 33"/>
                  <a:gd name="T22" fmla="*/ 28 w 60"/>
                  <a:gd name="T23" fmla="*/ 2 h 33"/>
                  <a:gd name="T24" fmla="*/ 32 w 60"/>
                  <a:gd name="T25" fmla="*/ 0 h 33"/>
                  <a:gd name="T26" fmla="*/ 51 w 60"/>
                  <a:gd name="T27" fmla="*/ 8 h 33"/>
                  <a:gd name="T28" fmla="*/ 32 w 60"/>
                  <a:gd name="T29" fmla="*/ 7 h 33"/>
                  <a:gd name="T30" fmla="*/ 32 w 60"/>
                  <a:gd name="T31" fmla="*/ 14 h 33"/>
                  <a:gd name="T32" fmla="*/ 23 w 60"/>
                  <a:gd name="T33" fmla="*/ 7 h 33"/>
                  <a:gd name="T34" fmla="*/ 39 w 60"/>
                  <a:gd name="T35" fmla="*/ 14 h 33"/>
                  <a:gd name="T36" fmla="*/ 51 w 60"/>
                  <a:gd name="T37" fmla="*/ 25 h 33"/>
                  <a:gd name="T38" fmla="*/ 53 w 60"/>
                  <a:gd name="T39" fmla="*/ 15 h 33"/>
                  <a:gd name="T40" fmla="*/ 39 w 60"/>
                  <a:gd name="T41" fmla="*/ 14 h 33"/>
                  <a:gd name="T42" fmla="*/ 31 w 60"/>
                  <a:gd name="T43" fmla="*/ 24 h 33"/>
                  <a:gd name="T44" fmla="*/ 50 w 60"/>
                  <a:gd name="T45" fmla="*/ 25 h 33"/>
                  <a:gd name="T46" fmla="*/ 49 w 60"/>
                  <a:gd name="T47" fmla="*/ 23 h 33"/>
                  <a:gd name="T48" fmla="*/ 31 w 60"/>
                  <a:gd name="T49" fmla="*/ 15 h 33"/>
                  <a:gd name="T50" fmla="*/ 49 w 60"/>
                  <a:gd name="T51" fmla="*/ 18 h 33"/>
                  <a:gd name="T52" fmla="*/ 49 w 60"/>
                  <a:gd name="T53" fmla="*/ 15 h 33"/>
                  <a:gd name="T54" fmla="*/ 31 w 60"/>
                  <a:gd name="T55" fmla="*/ 19 h 33"/>
                  <a:gd name="T56" fmla="*/ 49 w 60"/>
                  <a:gd name="T57" fmla="*/ 22 h 33"/>
                  <a:gd name="T58" fmla="*/ 49 w 60"/>
                  <a:gd name="T59" fmla="*/ 19 h 33"/>
                  <a:gd name="T60" fmla="*/ 60 w 60"/>
                  <a:gd name="T61" fmla="*/ 15 h 33"/>
                  <a:gd name="T62" fmla="*/ 54 w 60"/>
                  <a:gd name="T63" fmla="*/ 8 h 33"/>
                  <a:gd name="T64" fmla="*/ 54 w 60"/>
                  <a:gd name="T65" fmla="*/ 15 h 33"/>
                  <a:gd name="T66" fmla="*/ 60 w 60"/>
                  <a:gd name="T67" fmla="*/ 3 h 33"/>
                  <a:gd name="T68" fmla="*/ 52 w 60"/>
                  <a:gd name="T69" fmla="*/ 3 h 33"/>
                  <a:gd name="T70" fmla="*/ 9 w 60"/>
                  <a:gd name="T71" fmla="*/ 8 h 33"/>
                  <a:gd name="T72" fmla="*/ 22 w 60"/>
                  <a:gd name="T73" fmla="*/ 14 h 33"/>
                  <a:gd name="T74" fmla="*/ 7 w 60"/>
                  <a:gd name="T75" fmla="*/ 8 h 33"/>
                  <a:gd name="T76" fmla="*/ 28 w 60"/>
                  <a:gd name="T77" fmla="*/ 23 h 33"/>
                  <a:gd name="T78" fmla="*/ 10 w 60"/>
                  <a:gd name="T79" fmla="*/ 24 h 33"/>
                  <a:gd name="T80" fmla="*/ 30 w 60"/>
                  <a:gd name="T81" fmla="*/ 25 h 33"/>
                  <a:gd name="T82" fmla="*/ 28 w 60"/>
                  <a:gd name="T83" fmla="*/ 15 h 33"/>
                  <a:gd name="T84" fmla="*/ 10 w 60"/>
                  <a:gd name="T85" fmla="*/ 15 h 33"/>
                  <a:gd name="T86" fmla="*/ 30 w 60"/>
                  <a:gd name="T87" fmla="*/ 17 h 33"/>
                  <a:gd name="T88" fmla="*/ 28 w 60"/>
                  <a:gd name="T89" fmla="*/ 19 h 33"/>
                  <a:gd name="T90" fmla="*/ 10 w 60"/>
                  <a:gd name="T91" fmla="*/ 19 h 33"/>
                  <a:gd name="T92" fmla="*/ 30 w 60"/>
                  <a:gd name="T93" fmla="*/ 21 h 33"/>
                  <a:gd name="T94" fmla="*/ 8 w 60"/>
                  <a:gd name="T95" fmla="*/ 33 h 33"/>
                  <a:gd name="T96" fmla="*/ 8 w 60"/>
                  <a:gd name="T97" fmla="*/ 15 h 33"/>
                  <a:gd name="T98" fmla="*/ 1 w 60"/>
                  <a:gd name="T99" fmla="*/ 8 h 33"/>
                  <a:gd name="T100" fmla="*/ 7 w 60"/>
                  <a:gd name="T101" fmla="*/ 8 h 33"/>
                  <a:gd name="T102" fmla="*/ 1 w 60"/>
                  <a:gd name="T10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" h="33">
                    <a:moveTo>
                      <a:pt x="32" y="26"/>
                    </a:moveTo>
                    <a:cubicBezTo>
                      <a:pt x="28" y="26"/>
                      <a:pt x="28" y="26"/>
                      <a:pt x="2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32" y="26"/>
                      <a:pt x="32" y="26"/>
                      <a:pt x="32" y="26"/>
                    </a:cubicBezTo>
                    <a:close/>
                    <a:moveTo>
                      <a:pt x="37" y="0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7" y="0"/>
                      <a:pt x="37" y="0"/>
                    </a:cubicBezTo>
                    <a:close/>
                    <a:moveTo>
                      <a:pt x="26" y="0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  <a:moveTo>
                      <a:pt x="27" y="3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3"/>
                      <a:pt x="27" y="3"/>
                      <a:pt x="27" y="3"/>
                    </a:cubicBezTo>
                    <a:close/>
                    <a:moveTo>
                      <a:pt x="32" y="0"/>
                    </a:move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39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3"/>
                      <a:pt x="39" y="3"/>
                      <a:pt x="39" y="3"/>
                    </a:cubicBezTo>
                    <a:close/>
                    <a:moveTo>
                      <a:pt x="32" y="7"/>
                    </a:moveTo>
                    <a:cubicBezTo>
                      <a:pt x="38" y="7"/>
                      <a:pt x="38" y="7"/>
                      <a:pt x="38" y="7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2" y="7"/>
                      <a:pt x="32" y="7"/>
                      <a:pt x="32" y="7"/>
                    </a:cubicBezTo>
                    <a:close/>
                    <a:moveTo>
                      <a:pt x="39" y="14"/>
                    </a:moveTo>
                    <a:cubicBezTo>
                      <a:pt x="42" y="14"/>
                      <a:pt x="46" y="14"/>
                      <a:pt x="49" y="14"/>
                    </a:cubicBezTo>
                    <a:cubicBezTo>
                      <a:pt x="51" y="14"/>
                      <a:pt x="51" y="16"/>
                      <a:pt x="51" y="17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14"/>
                      <a:pt x="39" y="14"/>
                      <a:pt x="39" y="14"/>
                    </a:cubicBezTo>
                    <a:close/>
                    <a:moveTo>
                      <a:pt x="49" y="23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2"/>
                      <a:pt x="31" y="23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5"/>
                      <a:pt x="31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4"/>
                      <a:pt x="50" y="23"/>
                      <a:pt x="49" y="23"/>
                    </a:cubicBezTo>
                    <a:close/>
                    <a:moveTo>
                      <a:pt x="49" y="15"/>
                    </a:move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7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0" y="15"/>
                      <a:pt x="49" y="15"/>
                    </a:cubicBezTo>
                    <a:close/>
                    <a:moveTo>
                      <a:pt x="49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0"/>
                      <a:pt x="31" y="21"/>
                      <a:pt x="32" y="21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22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0"/>
                      <a:pt x="50" y="19"/>
                      <a:pt x="49" y="19"/>
                    </a:cubicBezTo>
                    <a:close/>
                    <a:moveTo>
                      <a:pt x="53" y="33"/>
                    </a:move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33"/>
                      <a:pt x="53" y="33"/>
                      <a:pt x="53" y="33"/>
                    </a:cubicBezTo>
                    <a:close/>
                    <a:moveTo>
                      <a:pt x="54" y="8"/>
                    </a:moveTo>
                    <a:cubicBezTo>
                      <a:pt x="59" y="8"/>
                      <a:pt x="59" y="8"/>
                      <a:pt x="59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8"/>
                      <a:pt x="54" y="8"/>
                      <a:pt x="54" y="8"/>
                    </a:cubicBezTo>
                    <a:close/>
                    <a:moveTo>
                      <a:pt x="52" y="3"/>
                    </a:moveTo>
                    <a:cubicBezTo>
                      <a:pt x="60" y="3"/>
                      <a:pt x="60" y="3"/>
                      <a:pt x="60" y="3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3"/>
                      <a:pt x="52" y="3"/>
                      <a:pt x="52" y="3"/>
                    </a:cubicBezTo>
                    <a:close/>
                    <a:moveTo>
                      <a:pt x="22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3"/>
                      <a:pt x="22" y="3"/>
                      <a:pt x="22" y="3"/>
                    </a:cubicBezTo>
                    <a:close/>
                    <a:moveTo>
                      <a:pt x="22" y="14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14"/>
                      <a:pt x="22" y="14"/>
                      <a:pt x="22" y="14"/>
                    </a:cubicBezTo>
                    <a:close/>
                    <a:moveTo>
                      <a:pt x="28" y="23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4"/>
                      <a:pt x="29" y="23"/>
                      <a:pt x="28" y="23"/>
                    </a:cubicBezTo>
                    <a:close/>
                    <a:moveTo>
                      <a:pt x="28" y="15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6"/>
                      <a:pt x="29" y="15"/>
                      <a:pt x="28" y="15"/>
                    </a:cubicBezTo>
                    <a:close/>
                    <a:moveTo>
                      <a:pt x="28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0"/>
                      <a:pt x="11" y="21"/>
                      <a:pt x="11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2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0"/>
                      <a:pt x="29" y="19"/>
                      <a:pt x="28" y="19"/>
                    </a:cubicBezTo>
                    <a:close/>
                    <a:moveTo>
                      <a:pt x="8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33"/>
                      <a:pt x="8" y="33"/>
                      <a:pt x="8" y="33"/>
                    </a:cubicBezTo>
                    <a:close/>
                    <a:moveTo>
                      <a:pt x="7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8"/>
                      <a:pt x="7" y="8"/>
                      <a:pt x="7" y="8"/>
                    </a:cubicBezTo>
                    <a:close/>
                    <a:moveTo>
                      <a:pt x="8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3"/>
              <p:cNvSpPr>
                <a:spLocks noEditPoints="1"/>
              </p:cNvSpPr>
              <p:nvPr/>
            </p:nvSpPr>
            <p:spPr bwMode="auto">
              <a:xfrm>
                <a:off x="768350" y="4584700"/>
                <a:ext cx="296863" cy="84137"/>
              </a:xfrm>
              <a:custGeom>
                <a:avLst/>
                <a:gdLst>
                  <a:gd name="T0" fmla="*/ 84 w 85"/>
                  <a:gd name="T1" fmla="*/ 14 h 24"/>
                  <a:gd name="T2" fmla="*/ 75 w 85"/>
                  <a:gd name="T3" fmla="*/ 24 h 24"/>
                  <a:gd name="T4" fmla="*/ 73 w 85"/>
                  <a:gd name="T5" fmla="*/ 24 h 24"/>
                  <a:gd name="T6" fmla="*/ 76 w 85"/>
                  <a:gd name="T7" fmla="*/ 12 h 24"/>
                  <a:gd name="T8" fmla="*/ 74 w 85"/>
                  <a:gd name="T9" fmla="*/ 1 h 24"/>
                  <a:gd name="T10" fmla="*/ 83 w 85"/>
                  <a:gd name="T11" fmla="*/ 1 h 24"/>
                  <a:gd name="T12" fmla="*/ 83 w 85"/>
                  <a:gd name="T13" fmla="*/ 5 h 24"/>
                  <a:gd name="T14" fmla="*/ 85 w 85"/>
                  <a:gd name="T15" fmla="*/ 5 h 24"/>
                  <a:gd name="T16" fmla="*/ 85 w 85"/>
                  <a:gd name="T17" fmla="*/ 12 h 24"/>
                  <a:gd name="T18" fmla="*/ 84 w 85"/>
                  <a:gd name="T19" fmla="*/ 12 h 24"/>
                  <a:gd name="T20" fmla="*/ 84 w 85"/>
                  <a:gd name="T21" fmla="*/ 14 h 24"/>
                  <a:gd name="T22" fmla="*/ 17 w 85"/>
                  <a:gd name="T23" fmla="*/ 24 h 24"/>
                  <a:gd name="T24" fmla="*/ 16 w 85"/>
                  <a:gd name="T25" fmla="*/ 24 h 24"/>
                  <a:gd name="T26" fmla="*/ 0 w 85"/>
                  <a:gd name="T27" fmla="*/ 20 h 24"/>
                  <a:gd name="T28" fmla="*/ 1 w 85"/>
                  <a:gd name="T29" fmla="*/ 3 h 24"/>
                  <a:gd name="T30" fmla="*/ 2 w 85"/>
                  <a:gd name="T31" fmla="*/ 0 h 24"/>
                  <a:gd name="T32" fmla="*/ 17 w 85"/>
                  <a:gd name="T33" fmla="*/ 0 h 24"/>
                  <a:gd name="T34" fmla="*/ 15 w 85"/>
                  <a:gd name="T35" fmla="*/ 12 h 24"/>
                  <a:gd name="T36" fmla="*/ 17 w 85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24">
                    <a:moveTo>
                      <a:pt x="84" y="14"/>
                    </a:moveTo>
                    <a:cubicBezTo>
                      <a:pt x="75" y="24"/>
                      <a:pt x="75" y="24"/>
                      <a:pt x="75" y="24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5" y="20"/>
                      <a:pt x="76" y="16"/>
                      <a:pt x="76" y="12"/>
                    </a:cubicBezTo>
                    <a:cubicBezTo>
                      <a:pt x="76" y="8"/>
                      <a:pt x="75" y="4"/>
                      <a:pt x="74" y="1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4"/>
                      <a:pt x="84" y="14"/>
                      <a:pt x="84" y="14"/>
                    </a:cubicBezTo>
                    <a:close/>
                    <a:moveTo>
                      <a:pt x="17" y="24"/>
                    </a:moveTo>
                    <a:cubicBezTo>
                      <a:pt x="16" y="24"/>
                      <a:pt x="16" y="24"/>
                      <a:pt x="16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15" y="8"/>
                      <a:pt x="15" y="12"/>
                    </a:cubicBezTo>
                    <a:cubicBezTo>
                      <a:pt x="15" y="16"/>
                      <a:pt x="15" y="20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84"/>
              <p:cNvSpPr>
                <a:spLocks/>
              </p:cNvSpPr>
              <p:nvPr/>
            </p:nvSpPr>
            <p:spPr bwMode="auto">
              <a:xfrm>
                <a:off x="992188" y="4576763"/>
                <a:ext cx="17463" cy="11112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3 h 3"/>
                  <a:gd name="T4" fmla="*/ 2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85"/>
              <p:cNvSpPr>
                <a:spLocks/>
              </p:cNvSpPr>
              <p:nvPr/>
            </p:nvSpPr>
            <p:spPr bwMode="auto">
              <a:xfrm>
                <a:off x="1001713" y="4651375"/>
                <a:ext cx="4763" cy="635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86"/>
              <p:cNvSpPr>
                <a:spLocks/>
              </p:cNvSpPr>
              <p:nvPr/>
            </p:nvSpPr>
            <p:spPr bwMode="auto">
              <a:xfrm>
                <a:off x="841375" y="4576763"/>
                <a:ext cx="17463" cy="11112"/>
              </a:xfrm>
              <a:custGeom>
                <a:avLst/>
                <a:gdLst>
                  <a:gd name="T0" fmla="*/ 5 w 5"/>
                  <a:gd name="T1" fmla="*/ 0 h 3"/>
                  <a:gd name="T2" fmla="*/ 3 w 5"/>
                  <a:gd name="T3" fmla="*/ 3 h 3"/>
                  <a:gd name="T4" fmla="*/ 0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87"/>
              <p:cNvSpPr>
                <a:spLocks/>
              </p:cNvSpPr>
              <p:nvPr/>
            </p:nvSpPr>
            <p:spPr bwMode="auto">
              <a:xfrm>
                <a:off x="844550" y="4651375"/>
                <a:ext cx="4763" cy="6350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88"/>
              <p:cNvSpPr>
                <a:spLocks noEditPoints="1"/>
              </p:cNvSpPr>
              <p:nvPr/>
            </p:nvSpPr>
            <p:spPr bwMode="auto">
              <a:xfrm>
                <a:off x="841375" y="4597400"/>
                <a:ext cx="160338" cy="112712"/>
              </a:xfrm>
              <a:custGeom>
                <a:avLst/>
                <a:gdLst>
                  <a:gd name="T0" fmla="*/ 24 w 46"/>
                  <a:gd name="T1" fmla="*/ 32 h 32"/>
                  <a:gd name="T2" fmla="*/ 5 w 46"/>
                  <a:gd name="T3" fmla="*/ 23 h 32"/>
                  <a:gd name="T4" fmla="*/ 5 w 46"/>
                  <a:gd name="T5" fmla="*/ 23 h 32"/>
                  <a:gd name="T6" fmla="*/ 13 w 46"/>
                  <a:gd name="T7" fmla="*/ 29 h 32"/>
                  <a:gd name="T8" fmla="*/ 23 w 46"/>
                  <a:gd name="T9" fmla="*/ 32 h 32"/>
                  <a:gd name="T10" fmla="*/ 24 w 46"/>
                  <a:gd name="T11" fmla="*/ 32 h 32"/>
                  <a:gd name="T12" fmla="*/ 41 w 46"/>
                  <a:gd name="T13" fmla="*/ 25 h 32"/>
                  <a:gd name="T14" fmla="*/ 24 w 46"/>
                  <a:gd name="T15" fmla="*/ 32 h 32"/>
                  <a:gd name="T16" fmla="*/ 43 w 46"/>
                  <a:gd name="T17" fmla="*/ 23 h 32"/>
                  <a:gd name="T18" fmla="*/ 42 w 46"/>
                  <a:gd name="T19" fmla="*/ 23 h 32"/>
                  <a:gd name="T20" fmla="*/ 43 w 46"/>
                  <a:gd name="T21" fmla="*/ 23 h 32"/>
                  <a:gd name="T22" fmla="*/ 2 w 46"/>
                  <a:gd name="T23" fmla="*/ 18 h 32"/>
                  <a:gd name="T24" fmla="*/ 2 w 46"/>
                  <a:gd name="T25" fmla="*/ 18 h 32"/>
                  <a:gd name="T26" fmla="*/ 4 w 46"/>
                  <a:gd name="T27" fmla="*/ 22 h 32"/>
                  <a:gd name="T28" fmla="*/ 4 w 46"/>
                  <a:gd name="T29" fmla="*/ 22 h 32"/>
                  <a:gd name="T30" fmla="*/ 2 w 46"/>
                  <a:gd name="T31" fmla="*/ 18 h 32"/>
                  <a:gd name="T32" fmla="*/ 43 w 46"/>
                  <a:gd name="T33" fmla="*/ 22 h 32"/>
                  <a:gd name="T34" fmla="*/ 43 w 46"/>
                  <a:gd name="T35" fmla="*/ 22 h 32"/>
                  <a:gd name="T36" fmla="*/ 44 w 46"/>
                  <a:gd name="T37" fmla="*/ 21 h 32"/>
                  <a:gd name="T38" fmla="*/ 43 w 46"/>
                  <a:gd name="T39" fmla="*/ 22 h 32"/>
                  <a:gd name="T40" fmla="*/ 46 w 46"/>
                  <a:gd name="T41" fmla="*/ 18 h 32"/>
                  <a:gd name="T42" fmla="*/ 45 w 46"/>
                  <a:gd name="T43" fmla="*/ 19 h 32"/>
                  <a:gd name="T44" fmla="*/ 46 w 46"/>
                  <a:gd name="T45" fmla="*/ 18 h 32"/>
                  <a:gd name="T46" fmla="*/ 46 w 46"/>
                  <a:gd name="T47" fmla="*/ 18 h 32"/>
                  <a:gd name="T48" fmla="*/ 1 w 46"/>
                  <a:gd name="T49" fmla="*/ 0 h 32"/>
                  <a:gd name="T50" fmla="*/ 0 w 46"/>
                  <a:gd name="T51" fmla="*/ 8 h 32"/>
                  <a:gd name="T52" fmla="*/ 1 w 46"/>
                  <a:gd name="T53" fmla="*/ 15 h 32"/>
                  <a:gd name="T54" fmla="*/ 1 w 46"/>
                  <a:gd name="T55" fmla="*/ 15 h 32"/>
                  <a:gd name="T56" fmla="*/ 0 w 46"/>
                  <a:gd name="T57" fmla="*/ 8 h 32"/>
                  <a:gd name="T58" fmla="*/ 1 w 46"/>
                  <a:gd name="T5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32">
                    <a:moveTo>
                      <a:pt x="24" y="32"/>
                    </a:moveTo>
                    <a:cubicBezTo>
                      <a:pt x="16" y="32"/>
                      <a:pt x="10" y="28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7" y="26"/>
                      <a:pt x="10" y="28"/>
                      <a:pt x="13" y="29"/>
                    </a:cubicBezTo>
                    <a:cubicBezTo>
                      <a:pt x="16" y="31"/>
                      <a:pt x="20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31" y="32"/>
                      <a:pt x="36" y="29"/>
                      <a:pt x="41" y="25"/>
                    </a:cubicBezTo>
                    <a:cubicBezTo>
                      <a:pt x="36" y="29"/>
                      <a:pt x="30" y="32"/>
                      <a:pt x="24" y="32"/>
                    </a:cubicBezTo>
                    <a:close/>
                    <a:moveTo>
                      <a:pt x="43" y="23"/>
                    </a:moveTo>
                    <a:cubicBezTo>
                      <a:pt x="43" y="23"/>
                      <a:pt x="42" y="23"/>
                      <a:pt x="42" y="23"/>
                    </a:cubicBezTo>
                    <a:cubicBezTo>
                      <a:pt x="43" y="23"/>
                      <a:pt x="43" y="23"/>
                      <a:pt x="43" y="23"/>
                    </a:cubicBezTo>
                    <a:close/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3" y="20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3" y="19"/>
                      <a:pt x="2" y="18"/>
                    </a:cubicBezTo>
                    <a:close/>
                    <a:moveTo>
                      <a:pt x="43" y="22"/>
                    </a:moveTo>
                    <a:cubicBezTo>
                      <a:pt x="43" y="22"/>
                      <a:pt x="43" y="22"/>
                      <a:pt x="43" y="22"/>
                    </a:cubicBezTo>
                    <a:cubicBezTo>
                      <a:pt x="44" y="22"/>
                      <a:pt x="44" y="21"/>
                      <a:pt x="44" y="21"/>
                    </a:cubicBezTo>
                    <a:cubicBezTo>
                      <a:pt x="44" y="21"/>
                      <a:pt x="44" y="22"/>
                      <a:pt x="43" y="22"/>
                    </a:cubicBezTo>
                    <a:close/>
                    <a:moveTo>
                      <a:pt x="46" y="18"/>
                    </a:moveTo>
                    <a:cubicBezTo>
                      <a:pt x="46" y="18"/>
                      <a:pt x="45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lose/>
                    <a:moveTo>
                      <a:pt x="1" y="0"/>
                    </a:move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3"/>
                      <a:pt x="0" y="10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89"/>
              <p:cNvSpPr>
                <a:spLocks/>
              </p:cNvSpPr>
              <p:nvPr/>
            </p:nvSpPr>
            <p:spPr bwMode="auto">
              <a:xfrm>
                <a:off x="823913" y="4584700"/>
                <a:ext cx="203200" cy="142875"/>
              </a:xfrm>
              <a:custGeom>
                <a:avLst/>
                <a:gdLst>
                  <a:gd name="T0" fmla="*/ 0 w 58"/>
                  <a:gd name="T1" fmla="*/ 12 h 41"/>
                  <a:gd name="T2" fmla="*/ 28 w 58"/>
                  <a:gd name="T3" fmla="*/ 41 h 41"/>
                  <a:gd name="T4" fmla="*/ 28 w 58"/>
                  <a:gd name="T5" fmla="*/ 41 h 41"/>
                  <a:gd name="T6" fmla="*/ 28 w 58"/>
                  <a:gd name="T7" fmla="*/ 41 h 41"/>
                  <a:gd name="T8" fmla="*/ 29 w 58"/>
                  <a:gd name="T9" fmla="*/ 41 h 41"/>
                  <a:gd name="T10" fmla="*/ 29 w 58"/>
                  <a:gd name="T11" fmla="*/ 41 h 41"/>
                  <a:gd name="T12" fmla="*/ 29 w 58"/>
                  <a:gd name="T13" fmla="*/ 41 h 41"/>
                  <a:gd name="T14" fmla="*/ 29 w 58"/>
                  <a:gd name="T15" fmla="*/ 41 h 41"/>
                  <a:gd name="T16" fmla="*/ 29 w 58"/>
                  <a:gd name="T17" fmla="*/ 41 h 41"/>
                  <a:gd name="T18" fmla="*/ 29 w 58"/>
                  <a:gd name="T19" fmla="*/ 41 h 41"/>
                  <a:gd name="T20" fmla="*/ 29 w 58"/>
                  <a:gd name="T21" fmla="*/ 41 h 41"/>
                  <a:gd name="T22" fmla="*/ 29 w 58"/>
                  <a:gd name="T23" fmla="*/ 41 h 41"/>
                  <a:gd name="T24" fmla="*/ 29 w 58"/>
                  <a:gd name="T25" fmla="*/ 41 h 41"/>
                  <a:gd name="T26" fmla="*/ 29 w 58"/>
                  <a:gd name="T27" fmla="*/ 41 h 41"/>
                  <a:gd name="T28" fmla="*/ 29 w 58"/>
                  <a:gd name="T29" fmla="*/ 41 h 41"/>
                  <a:gd name="T30" fmla="*/ 29 w 58"/>
                  <a:gd name="T31" fmla="*/ 41 h 41"/>
                  <a:gd name="T32" fmla="*/ 29 w 58"/>
                  <a:gd name="T33" fmla="*/ 41 h 41"/>
                  <a:gd name="T34" fmla="*/ 58 w 58"/>
                  <a:gd name="T35" fmla="*/ 12 h 41"/>
                  <a:gd name="T36" fmla="*/ 53 w 58"/>
                  <a:gd name="T37" fmla="*/ 0 h 41"/>
                  <a:gd name="T38" fmla="*/ 52 w 58"/>
                  <a:gd name="T39" fmla="*/ 2 h 41"/>
                  <a:gd name="T40" fmla="*/ 52 w 58"/>
                  <a:gd name="T41" fmla="*/ 20 h 41"/>
                  <a:gd name="T42" fmla="*/ 52 w 58"/>
                  <a:gd name="T43" fmla="*/ 22 h 41"/>
                  <a:gd name="T44" fmla="*/ 30 w 58"/>
                  <a:gd name="T45" fmla="*/ 37 h 41"/>
                  <a:gd name="T46" fmla="*/ 29 w 58"/>
                  <a:gd name="T47" fmla="*/ 37 h 41"/>
                  <a:gd name="T48" fmla="*/ 29 w 58"/>
                  <a:gd name="T49" fmla="*/ 37 h 41"/>
                  <a:gd name="T50" fmla="*/ 29 w 58"/>
                  <a:gd name="T51" fmla="*/ 37 h 41"/>
                  <a:gd name="T52" fmla="*/ 29 w 58"/>
                  <a:gd name="T53" fmla="*/ 37 h 41"/>
                  <a:gd name="T54" fmla="*/ 29 w 58"/>
                  <a:gd name="T55" fmla="*/ 37 h 41"/>
                  <a:gd name="T56" fmla="*/ 29 w 58"/>
                  <a:gd name="T57" fmla="*/ 37 h 41"/>
                  <a:gd name="T58" fmla="*/ 29 w 58"/>
                  <a:gd name="T59" fmla="*/ 37 h 41"/>
                  <a:gd name="T60" fmla="*/ 29 w 58"/>
                  <a:gd name="T61" fmla="*/ 37 h 41"/>
                  <a:gd name="T62" fmla="*/ 29 w 58"/>
                  <a:gd name="T63" fmla="*/ 37 h 41"/>
                  <a:gd name="T64" fmla="*/ 29 w 58"/>
                  <a:gd name="T65" fmla="*/ 37 h 41"/>
                  <a:gd name="T66" fmla="*/ 29 w 58"/>
                  <a:gd name="T67" fmla="*/ 37 h 41"/>
                  <a:gd name="T68" fmla="*/ 29 w 58"/>
                  <a:gd name="T69" fmla="*/ 37 h 41"/>
                  <a:gd name="T70" fmla="*/ 28 w 58"/>
                  <a:gd name="T71" fmla="*/ 37 h 41"/>
                  <a:gd name="T72" fmla="*/ 6 w 58"/>
                  <a:gd name="T73" fmla="*/ 22 h 41"/>
                  <a:gd name="T74" fmla="*/ 5 w 58"/>
                  <a:gd name="T75" fmla="*/ 20 h 41"/>
                  <a:gd name="T76" fmla="*/ 6 w 58"/>
                  <a:gd name="T77" fmla="*/ 2 h 41"/>
                  <a:gd name="T78" fmla="*/ 4 w 58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41">
                    <a:moveTo>
                      <a:pt x="2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28"/>
                      <a:pt x="12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45" y="41"/>
                      <a:pt x="58" y="28"/>
                      <a:pt x="58" y="12"/>
                    </a:cubicBezTo>
                    <a:cubicBezTo>
                      <a:pt x="58" y="8"/>
                      <a:pt x="57" y="4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5"/>
                      <a:pt x="54" y="8"/>
                      <a:pt x="54" y="12"/>
                    </a:cubicBezTo>
                    <a:cubicBezTo>
                      <a:pt x="54" y="15"/>
                      <a:pt x="53" y="18"/>
                      <a:pt x="52" y="20"/>
                    </a:cubicBezTo>
                    <a:cubicBezTo>
                      <a:pt x="53" y="21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48" y="30"/>
                      <a:pt x="4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18" y="37"/>
                      <a:pt x="9" y="3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2"/>
                      <a:pt x="5" y="21"/>
                      <a:pt x="5" y="20"/>
                    </a:cubicBezTo>
                    <a:cubicBezTo>
                      <a:pt x="4" y="18"/>
                      <a:pt x="4" y="15"/>
                      <a:pt x="4" y="12"/>
                    </a:cubicBezTo>
                    <a:cubicBezTo>
                      <a:pt x="4" y="8"/>
                      <a:pt x="5" y="5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90"/>
              <p:cNvSpPr>
                <a:spLocks noEditPoints="1"/>
              </p:cNvSpPr>
              <p:nvPr/>
            </p:nvSpPr>
            <p:spPr bwMode="auto">
              <a:xfrm>
                <a:off x="1271588" y="4584700"/>
                <a:ext cx="292100" cy="84137"/>
              </a:xfrm>
              <a:custGeom>
                <a:avLst/>
                <a:gdLst>
                  <a:gd name="T0" fmla="*/ 1 w 84"/>
                  <a:gd name="T1" fmla="*/ 14 h 24"/>
                  <a:gd name="T2" fmla="*/ 9 w 84"/>
                  <a:gd name="T3" fmla="*/ 24 h 24"/>
                  <a:gd name="T4" fmla="*/ 11 w 84"/>
                  <a:gd name="T5" fmla="*/ 24 h 24"/>
                  <a:gd name="T6" fmla="*/ 9 w 84"/>
                  <a:gd name="T7" fmla="*/ 12 h 24"/>
                  <a:gd name="T8" fmla="*/ 11 w 84"/>
                  <a:gd name="T9" fmla="*/ 1 h 24"/>
                  <a:gd name="T10" fmla="*/ 1 w 84"/>
                  <a:gd name="T11" fmla="*/ 1 h 24"/>
                  <a:gd name="T12" fmla="*/ 1 w 84"/>
                  <a:gd name="T13" fmla="*/ 5 h 24"/>
                  <a:gd name="T14" fmla="*/ 0 w 84"/>
                  <a:gd name="T15" fmla="*/ 5 h 24"/>
                  <a:gd name="T16" fmla="*/ 0 w 84"/>
                  <a:gd name="T17" fmla="*/ 12 h 24"/>
                  <a:gd name="T18" fmla="*/ 1 w 84"/>
                  <a:gd name="T19" fmla="*/ 12 h 24"/>
                  <a:gd name="T20" fmla="*/ 1 w 84"/>
                  <a:gd name="T21" fmla="*/ 14 h 24"/>
                  <a:gd name="T22" fmla="*/ 68 w 84"/>
                  <a:gd name="T23" fmla="*/ 24 h 24"/>
                  <a:gd name="T24" fmla="*/ 69 w 84"/>
                  <a:gd name="T25" fmla="*/ 24 h 24"/>
                  <a:gd name="T26" fmla="*/ 84 w 84"/>
                  <a:gd name="T27" fmla="*/ 20 h 24"/>
                  <a:gd name="T28" fmla="*/ 84 w 84"/>
                  <a:gd name="T29" fmla="*/ 3 h 24"/>
                  <a:gd name="T30" fmla="*/ 83 w 84"/>
                  <a:gd name="T31" fmla="*/ 0 h 24"/>
                  <a:gd name="T32" fmla="*/ 68 w 84"/>
                  <a:gd name="T33" fmla="*/ 0 h 24"/>
                  <a:gd name="T34" fmla="*/ 70 w 84"/>
                  <a:gd name="T35" fmla="*/ 12 h 24"/>
                  <a:gd name="T36" fmla="*/ 68 w 84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24">
                    <a:moveTo>
                      <a:pt x="1" y="1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0"/>
                      <a:pt x="9" y="16"/>
                      <a:pt x="9" y="12"/>
                    </a:cubicBezTo>
                    <a:cubicBezTo>
                      <a:pt x="9" y="8"/>
                      <a:pt x="10" y="4"/>
                      <a:pt x="1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4"/>
                      <a:pt x="1" y="14"/>
                      <a:pt x="1" y="14"/>
                    </a:cubicBezTo>
                    <a:close/>
                    <a:moveTo>
                      <a:pt x="68" y="24"/>
                    </a:moveTo>
                    <a:cubicBezTo>
                      <a:pt x="69" y="24"/>
                      <a:pt x="69" y="24"/>
                      <a:pt x="69" y="24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9" y="4"/>
                      <a:pt x="70" y="8"/>
                      <a:pt x="70" y="12"/>
                    </a:cubicBezTo>
                    <a:cubicBezTo>
                      <a:pt x="70" y="16"/>
                      <a:pt x="69" y="20"/>
                      <a:pt x="6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91"/>
              <p:cNvSpPr>
                <a:spLocks/>
              </p:cNvSpPr>
              <p:nvPr/>
            </p:nvSpPr>
            <p:spPr bwMode="auto">
              <a:xfrm>
                <a:off x="1327150" y="4576763"/>
                <a:ext cx="14288" cy="11112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3 h 3"/>
                  <a:gd name="T4" fmla="*/ 0 w 4"/>
                  <a:gd name="T5" fmla="*/ 3 h 3"/>
                  <a:gd name="T6" fmla="*/ 0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92"/>
              <p:cNvSpPr>
                <a:spLocks/>
              </p:cNvSpPr>
              <p:nvPr/>
            </p:nvSpPr>
            <p:spPr bwMode="auto">
              <a:xfrm>
                <a:off x="1327150" y="4651375"/>
                <a:ext cx="3175" cy="6350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93"/>
              <p:cNvSpPr>
                <a:spLocks/>
              </p:cNvSpPr>
              <p:nvPr/>
            </p:nvSpPr>
            <p:spPr bwMode="auto">
              <a:xfrm>
                <a:off x="1476375" y="4576763"/>
                <a:ext cx="14288" cy="11112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3 h 3"/>
                  <a:gd name="T4" fmla="*/ 2 w 4"/>
                  <a:gd name="T5" fmla="*/ 3 h 3"/>
                  <a:gd name="T6" fmla="*/ 0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94"/>
              <p:cNvSpPr>
                <a:spLocks/>
              </p:cNvSpPr>
              <p:nvPr/>
            </p:nvSpPr>
            <p:spPr bwMode="auto">
              <a:xfrm>
                <a:off x="1487488" y="4651375"/>
                <a:ext cx="3175" cy="635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95"/>
              <p:cNvSpPr>
                <a:spLocks noEditPoints="1"/>
              </p:cNvSpPr>
              <p:nvPr/>
            </p:nvSpPr>
            <p:spPr bwMode="auto">
              <a:xfrm>
                <a:off x="1368425" y="4699000"/>
                <a:ext cx="80963" cy="7937"/>
              </a:xfrm>
              <a:custGeom>
                <a:avLst/>
                <a:gdLst>
                  <a:gd name="T0" fmla="*/ 0 w 23"/>
                  <a:gd name="T1" fmla="*/ 0 h 2"/>
                  <a:gd name="T2" fmla="*/ 4 w 23"/>
                  <a:gd name="T3" fmla="*/ 2 h 2"/>
                  <a:gd name="T4" fmla="*/ 0 w 23"/>
                  <a:gd name="T5" fmla="*/ 0 h 2"/>
                  <a:gd name="T6" fmla="*/ 21 w 23"/>
                  <a:gd name="T7" fmla="*/ 1 h 2"/>
                  <a:gd name="T8" fmla="*/ 22 w 23"/>
                  <a:gd name="T9" fmla="*/ 0 h 2"/>
                  <a:gd name="T10" fmla="*/ 23 w 23"/>
                  <a:gd name="T11" fmla="*/ 0 h 2"/>
                  <a:gd name="T12" fmla="*/ 21 w 2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  <a:moveTo>
                      <a:pt x="21" y="1"/>
                    </a:moveTo>
                    <a:cubicBezTo>
                      <a:pt x="21" y="1"/>
                      <a:pt x="22" y="1"/>
                      <a:pt x="22" y="0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22" y="1"/>
                      <a:pt x="22" y="1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96"/>
              <p:cNvSpPr>
                <a:spLocks/>
              </p:cNvSpPr>
              <p:nvPr/>
            </p:nvSpPr>
            <p:spPr bwMode="auto">
              <a:xfrm>
                <a:off x="1306513" y="4584700"/>
                <a:ext cx="204788" cy="142875"/>
              </a:xfrm>
              <a:custGeom>
                <a:avLst/>
                <a:gdLst>
                  <a:gd name="T0" fmla="*/ 59 w 59"/>
                  <a:gd name="T1" fmla="*/ 12 h 41"/>
                  <a:gd name="T2" fmla="*/ 30 w 59"/>
                  <a:gd name="T3" fmla="*/ 41 h 41"/>
                  <a:gd name="T4" fmla="*/ 30 w 59"/>
                  <a:gd name="T5" fmla="*/ 41 h 41"/>
                  <a:gd name="T6" fmla="*/ 30 w 59"/>
                  <a:gd name="T7" fmla="*/ 41 h 41"/>
                  <a:gd name="T8" fmla="*/ 30 w 59"/>
                  <a:gd name="T9" fmla="*/ 41 h 41"/>
                  <a:gd name="T10" fmla="*/ 30 w 59"/>
                  <a:gd name="T11" fmla="*/ 41 h 41"/>
                  <a:gd name="T12" fmla="*/ 30 w 59"/>
                  <a:gd name="T13" fmla="*/ 41 h 41"/>
                  <a:gd name="T14" fmla="*/ 30 w 59"/>
                  <a:gd name="T15" fmla="*/ 41 h 41"/>
                  <a:gd name="T16" fmla="*/ 30 w 59"/>
                  <a:gd name="T17" fmla="*/ 41 h 41"/>
                  <a:gd name="T18" fmla="*/ 30 w 59"/>
                  <a:gd name="T19" fmla="*/ 41 h 41"/>
                  <a:gd name="T20" fmla="*/ 29 w 59"/>
                  <a:gd name="T21" fmla="*/ 41 h 41"/>
                  <a:gd name="T22" fmla="*/ 29 w 59"/>
                  <a:gd name="T23" fmla="*/ 41 h 41"/>
                  <a:gd name="T24" fmla="*/ 29 w 59"/>
                  <a:gd name="T25" fmla="*/ 41 h 41"/>
                  <a:gd name="T26" fmla="*/ 29 w 59"/>
                  <a:gd name="T27" fmla="*/ 41 h 41"/>
                  <a:gd name="T28" fmla="*/ 29 w 59"/>
                  <a:gd name="T29" fmla="*/ 41 h 41"/>
                  <a:gd name="T30" fmla="*/ 29 w 59"/>
                  <a:gd name="T31" fmla="*/ 41 h 41"/>
                  <a:gd name="T32" fmla="*/ 29 w 59"/>
                  <a:gd name="T33" fmla="*/ 41 h 41"/>
                  <a:gd name="T34" fmla="*/ 0 w 59"/>
                  <a:gd name="T35" fmla="*/ 12 h 41"/>
                  <a:gd name="T36" fmla="*/ 5 w 59"/>
                  <a:gd name="T37" fmla="*/ 0 h 41"/>
                  <a:gd name="T38" fmla="*/ 7 w 59"/>
                  <a:gd name="T39" fmla="*/ 2 h 41"/>
                  <a:gd name="T40" fmla="*/ 6 w 59"/>
                  <a:gd name="T41" fmla="*/ 20 h 41"/>
                  <a:gd name="T42" fmla="*/ 6 w 59"/>
                  <a:gd name="T43" fmla="*/ 22 h 41"/>
                  <a:gd name="T44" fmla="*/ 28 w 59"/>
                  <a:gd name="T45" fmla="*/ 37 h 41"/>
                  <a:gd name="T46" fmla="*/ 29 w 59"/>
                  <a:gd name="T47" fmla="*/ 37 h 41"/>
                  <a:gd name="T48" fmla="*/ 29 w 59"/>
                  <a:gd name="T49" fmla="*/ 37 h 41"/>
                  <a:gd name="T50" fmla="*/ 29 w 59"/>
                  <a:gd name="T51" fmla="*/ 37 h 41"/>
                  <a:gd name="T52" fmla="*/ 29 w 59"/>
                  <a:gd name="T53" fmla="*/ 37 h 41"/>
                  <a:gd name="T54" fmla="*/ 29 w 59"/>
                  <a:gd name="T55" fmla="*/ 37 h 41"/>
                  <a:gd name="T56" fmla="*/ 29 w 59"/>
                  <a:gd name="T57" fmla="*/ 37 h 41"/>
                  <a:gd name="T58" fmla="*/ 30 w 59"/>
                  <a:gd name="T59" fmla="*/ 37 h 41"/>
                  <a:gd name="T60" fmla="*/ 30 w 59"/>
                  <a:gd name="T61" fmla="*/ 37 h 41"/>
                  <a:gd name="T62" fmla="*/ 30 w 59"/>
                  <a:gd name="T63" fmla="*/ 37 h 41"/>
                  <a:gd name="T64" fmla="*/ 30 w 59"/>
                  <a:gd name="T65" fmla="*/ 37 h 41"/>
                  <a:gd name="T66" fmla="*/ 30 w 59"/>
                  <a:gd name="T67" fmla="*/ 37 h 41"/>
                  <a:gd name="T68" fmla="*/ 30 w 59"/>
                  <a:gd name="T69" fmla="*/ 37 h 41"/>
                  <a:gd name="T70" fmla="*/ 31 w 59"/>
                  <a:gd name="T71" fmla="*/ 37 h 41"/>
                  <a:gd name="T72" fmla="*/ 53 w 59"/>
                  <a:gd name="T73" fmla="*/ 22 h 41"/>
                  <a:gd name="T74" fmla="*/ 53 w 59"/>
                  <a:gd name="T75" fmla="*/ 20 h 41"/>
                  <a:gd name="T76" fmla="*/ 52 w 59"/>
                  <a:gd name="T77" fmla="*/ 2 h 41"/>
                  <a:gd name="T78" fmla="*/ 54 w 59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" h="41">
                    <a:moveTo>
                      <a:pt x="56" y="0"/>
                    </a:moveTo>
                    <a:cubicBezTo>
                      <a:pt x="58" y="4"/>
                      <a:pt x="59" y="8"/>
                      <a:pt x="59" y="12"/>
                    </a:cubicBezTo>
                    <a:cubicBezTo>
                      <a:pt x="59" y="28"/>
                      <a:pt x="46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13" y="41"/>
                      <a:pt x="0" y="28"/>
                      <a:pt x="0" y="12"/>
                    </a:cubicBezTo>
                    <a:cubicBezTo>
                      <a:pt x="0" y="8"/>
                      <a:pt x="1" y="4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5"/>
                      <a:pt x="5" y="8"/>
                      <a:pt x="5" y="12"/>
                    </a:cubicBezTo>
                    <a:cubicBezTo>
                      <a:pt x="5" y="15"/>
                      <a:pt x="5" y="18"/>
                      <a:pt x="6" y="20"/>
                    </a:cubicBezTo>
                    <a:cubicBezTo>
                      <a:pt x="6" y="21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30"/>
                      <a:pt x="1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41" y="37"/>
                      <a:pt x="49" y="30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1"/>
                      <a:pt x="53" y="20"/>
                    </a:cubicBezTo>
                    <a:cubicBezTo>
                      <a:pt x="54" y="18"/>
                      <a:pt x="54" y="15"/>
                      <a:pt x="54" y="12"/>
                    </a:cubicBezTo>
                    <a:cubicBezTo>
                      <a:pt x="54" y="8"/>
                      <a:pt x="54" y="5"/>
                      <a:pt x="52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97"/>
              <p:cNvSpPr>
                <a:spLocks noEditPoints="1"/>
              </p:cNvSpPr>
              <p:nvPr/>
            </p:nvSpPr>
            <p:spPr bwMode="auto">
              <a:xfrm>
                <a:off x="1193800" y="4573588"/>
                <a:ext cx="366713" cy="6350"/>
              </a:xfrm>
              <a:custGeom>
                <a:avLst/>
                <a:gdLst>
                  <a:gd name="T0" fmla="*/ 0 w 231"/>
                  <a:gd name="T1" fmla="*/ 0 h 4"/>
                  <a:gd name="T2" fmla="*/ 0 w 231"/>
                  <a:gd name="T3" fmla="*/ 4 h 4"/>
                  <a:gd name="T4" fmla="*/ 79 w 231"/>
                  <a:gd name="T5" fmla="*/ 4 h 4"/>
                  <a:gd name="T6" fmla="*/ 79 w 231"/>
                  <a:gd name="T7" fmla="*/ 0 h 4"/>
                  <a:gd name="T8" fmla="*/ 0 w 231"/>
                  <a:gd name="T9" fmla="*/ 0 h 4"/>
                  <a:gd name="T10" fmla="*/ 231 w 231"/>
                  <a:gd name="T11" fmla="*/ 0 h 4"/>
                  <a:gd name="T12" fmla="*/ 189 w 231"/>
                  <a:gd name="T13" fmla="*/ 0 h 4"/>
                  <a:gd name="T14" fmla="*/ 189 w 231"/>
                  <a:gd name="T15" fmla="*/ 4 h 4"/>
                  <a:gd name="T16" fmla="*/ 231 w 231"/>
                  <a:gd name="T17" fmla="*/ 4 h 4"/>
                  <a:gd name="T18" fmla="*/ 231 w 231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1" h="4">
                    <a:moveTo>
                      <a:pt x="0" y="0"/>
                    </a:moveTo>
                    <a:lnTo>
                      <a:pt x="0" y="4"/>
                    </a:lnTo>
                    <a:lnTo>
                      <a:pt x="79" y="4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  <a:moveTo>
                      <a:pt x="231" y="0"/>
                    </a:moveTo>
                    <a:lnTo>
                      <a:pt x="189" y="0"/>
                    </a:lnTo>
                    <a:lnTo>
                      <a:pt x="189" y="4"/>
                    </a:lnTo>
                    <a:lnTo>
                      <a:pt x="231" y="4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8"/>
              <p:cNvSpPr>
                <a:spLocks noEditPoints="1"/>
              </p:cNvSpPr>
              <p:nvPr/>
            </p:nvSpPr>
            <p:spPr bwMode="auto">
              <a:xfrm>
                <a:off x="774700" y="4573588"/>
                <a:ext cx="363538" cy="6350"/>
              </a:xfrm>
              <a:custGeom>
                <a:avLst/>
                <a:gdLst>
                  <a:gd name="T0" fmla="*/ 0 w 229"/>
                  <a:gd name="T1" fmla="*/ 0 h 4"/>
                  <a:gd name="T2" fmla="*/ 0 w 229"/>
                  <a:gd name="T3" fmla="*/ 4 h 4"/>
                  <a:gd name="T4" fmla="*/ 42 w 229"/>
                  <a:gd name="T5" fmla="*/ 4 h 4"/>
                  <a:gd name="T6" fmla="*/ 42 w 229"/>
                  <a:gd name="T7" fmla="*/ 0 h 4"/>
                  <a:gd name="T8" fmla="*/ 0 w 229"/>
                  <a:gd name="T9" fmla="*/ 0 h 4"/>
                  <a:gd name="T10" fmla="*/ 150 w 229"/>
                  <a:gd name="T11" fmla="*/ 0 h 4"/>
                  <a:gd name="T12" fmla="*/ 150 w 229"/>
                  <a:gd name="T13" fmla="*/ 4 h 4"/>
                  <a:gd name="T14" fmla="*/ 229 w 229"/>
                  <a:gd name="T15" fmla="*/ 4 h 4"/>
                  <a:gd name="T16" fmla="*/ 229 w 229"/>
                  <a:gd name="T17" fmla="*/ 0 h 4"/>
                  <a:gd name="T18" fmla="*/ 150 w 229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9" h="4">
                    <a:moveTo>
                      <a:pt x="0" y="0"/>
                    </a:moveTo>
                    <a:lnTo>
                      <a:pt x="0" y="4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0" y="0"/>
                    </a:lnTo>
                    <a:close/>
                    <a:moveTo>
                      <a:pt x="150" y="0"/>
                    </a:moveTo>
                    <a:lnTo>
                      <a:pt x="150" y="4"/>
                    </a:lnTo>
                    <a:lnTo>
                      <a:pt x="229" y="4"/>
                    </a:lnTo>
                    <a:lnTo>
                      <a:pt x="229" y="0"/>
                    </a:lnTo>
                    <a:lnTo>
                      <a:pt x="1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9"/>
              <p:cNvSpPr>
                <a:spLocks/>
              </p:cNvSpPr>
              <p:nvPr/>
            </p:nvSpPr>
            <p:spPr bwMode="auto">
              <a:xfrm>
                <a:off x="1577975" y="4521200"/>
                <a:ext cx="323850" cy="130175"/>
              </a:xfrm>
              <a:custGeom>
                <a:avLst/>
                <a:gdLst>
                  <a:gd name="T0" fmla="*/ 0 w 204"/>
                  <a:gd name="T1" fmla="*/ 0 h 82"/>
                  <a:gd name="T2" fmla="*/ 204 w 204"/>
                  <a:gd name="T3" fmla="*/ 0 h 82"/>
                  <a:gd name="T4" fmla="*/ 204 w 204"/>
                  <a:gd name="T5" fmla="*/ 82 h 82"/>
                  <a:gd name="T6" fmla="*/ 0 w 204"/>
                  <a:gd name="T7" fmla="*/ 82 h 82"/>
                  <a:gd name="T8" fmla="*/ 0 w 204"/>
                  <a:gd name="T9" fmla="*/ 0 h 82"/>
                  <a:gd name="T10" fmla="*/ 0 w 204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82">
                    <a:moveTo>
                      <a:pt x="0" y="0"/>
                    </a:moveTo>
                    <a:lnTo>
                      <a:pt x="204" y="0"/>
                    </a:lnTo>
                    <a:lnTo>
                      <a:pt x="204" y="82"/>
                    </a:lnTo>
                    <a:lnTo>
                      <a:pt x="0" y="8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00"/>
              <p:cNvSpPr>
                <a:spLocks/>
              </p:cNvSpPr>
              <p:nvPr/>
            </p:nvSpPr>
            <p:spPr bwMode="auto">
              <a:xfrm>
                <a:off x="1909763" y="4521200"/>
                <a:ext cx="323850" cy="130175"/>
              </a:xfrm>
              <a:custGeom>
                <a:avLst/>
                <a:gdLst>
                  <a:gd name="T0" fmla="*/ 0 w 204"/>
                  <a:gd name="T1" fmla="*/ 0 h 82"/>
                  <a:gd name="T2" fmla="*/ 204 w 204"/>
                  <a:gd name="T3" fmla="*/ 0 h 82"/>
                  <a:gd name="T4" fmla="*/ 204 w 204"/>
                  <a:gd name="T5" fmla="*/ 82 h 82"/>
                  <a:gd name="T6" fmla="*/ 0 w 204"/>
                  <a:gd name="T7" fmla="*/ 82 h 82"/>
                  <a:gd name="T8" fmla="*/ 0 w 204"/>
                  <a:gd name="T9" fmla="*/ 0 h 82"/>
                  <a:gd name="T10" fmla="*/ 0 w 204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82">
                    <a:moveTo>
                      <a:pt x="0" y="0"/>
                    </a:moveTo>
                    <a:lnTo>
                      <a:pt x="204" y="0"/>
                    </a:lnTo>
                    <a:lnTo>
                      <a:pt x="204" y="82"/>
                    </a:lnTo>
                    <a:lnTo>
                      <a:pt x="0" y="8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01"/>
              <p:cNvSpPr>
                <a:spLocks/>
              </p:cNvSpPr>
              <p:nvPr/>
            </p:nvSpPr>
            <p:spPr bwMode="auto">
              <a:xfrm>
                <a:off x="2241550" y="4521200"/>
                <a:ext cx="533400" cy="130175"/>
              </a:xfrm>
              <a:custGeom>
                <a:avLst/>
                <a:gdLst>
                  <a:gd name="T0" fmla="*/ 0 w 336"/>
                  <a:gd name="T1" fmla="*/ 0 h 82"/>
                  <a:gd name="T2" fmla="*/ 336 w 336"/>
                  <a:gd name="T3" fmla="*/ 0 h 82"/>
                  <a:gd name="T4" fmla="*/ 336 w 336"/>
                  <a:gd name="T5" fmla="*/ 82 h 82"/>
                  <a:gd name="T6" fmla="*/ 0 w 336"/>
                  <a:gd name="T7" fmla="*/ 82 h 82"/>
                  <a:gd name="T8" fmla="*/ 0 w 336"/>
                  <a:gd name="T9" fmla="*/ 0 h 82"/>
                  <a:gd name="T10" fmla="*/ 0 w 336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82">
                    <a:moveTo>
                      <a:pt x="0" y="0"/>
                    </a:moveTo>
                    <a:lnTo>
                      <a:pt x="336" y="0"/>
                    </a:lnTo>
                    <a:lnTo>
                      <a:pt x="336" y="82"/>
                    </a:lnTo>
                    <a:lnTo>
                      <a:pt x="0" y="8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2789238" y="4518025"/>
                <a:ext cx="798513" cy="192087"/>
              </a:xfrm>
              <a:custGeom>
                <a:avLst/>
                <a:gdLst>
                  <a:gd name="T0" fmla="*/ 229 w 229"/>
                  <a:gd name="T1" fmla="*/ 14 h 55"/>
                  <a:gd name="T2" fmla="*/ 200 w 229"/>
                  <a:gd name="T3" fmla="*/ 14 h 55"/>
                  <a:gd name="T4" fmla="*/ 202 w 229"/>
                  <a:gd name="T5" fmla="*/ 17 h 55"/>
                  <a:gd name="T6" fmla="*/ 204 w 229"/>
                  <a:gd name="T7" fmla="*/ 20 h 55"/>
                  <a:gd name="T8" fmla="*/ 207 w 229"/>
                  <a:gd name="T9" fmla="*/ 31 h 55"/>
                  <a:gd name="T10" fmla="*/ 206 w 229"/>
                  <a:gd name="T11" fmla="*/ 38 h 55"/>
                  <a:gd name="T12" fmla="*/ 205 w 229"/>
                  <a:gd name="T13" fmla="*/ 40 h 55"/>
                  <a:gd name="T14" fmla="*/ 183 w 229"/>
                  <a:gd name="T15" fmla="*/ 55 h 55"/>
                  <a:gd name="T16" fmla="*/ 165 w 229"/>
                  <a:gd name="T17" fmla="*/ 48 h 55"/>
                  <a:gd name="T18" fmla="*/ 164 w 229"/>
                  <a:gd name="T19" fmla="*/ 46 h 55"/>
                  <a:gd name="T20" fmla="*/ 163 w 229"/>
                  <a:gd name="T21" fmla="*/ 45 h 55"/>
                  <a:gd name="T22" fmla="*/ 162 w 229"/>
                  <a:gd name="T23" fmla="*/ 43 h 55"/>
                  <a:gd name="T24" fmla="*/ 161 w 229"/>
                  <a:gd name="T25" fmla="*/ 41 h 55"/>
                  <a:gd name="T26" fmla="*/ 160 w 229"/>
                  <a:gd name="T27" fmla="*/ 40 h 55"/>
                  <a:gd name="T28" fmla="*/ 160 w 229"/>
                  <a:gd name="T29" fmla="*/ 38 h 55"/>
                  <a:gd name="T30" fmla="*/ 160 w 229"/>
                  <a:gd name="T31" fmla="*/ 38 h 55"/>
                  <a:gd name="T32" fmla="*/ 159 w 229"/>
                  <a:gd name="T33" fmla="*/ 31 h 55"/>
                  <a:gd name="T34" fmla="*/ 160 w 229"/>
                  <a:gd name="T35" fmla="*/ 23 h 55"/>
                  <a:gd name="T36" fmla="*/ 161 w 229"/>
                  <a:gd name="T37" fmla="*/ 20 h 55"/>
                  <a:gd name="T38" fmla="*/ 164 w 229"/>
                  <a:gd name="T39" fmla="*/ 17 h 55"/>
                  <a:gd name="T40" fmla="*/ 166 w 229"/>
                  <a:gd name="T41" fmla="*/ 14 h 55"/>
                  <a:gd name="T42" fmla="*/ 61 w 229"/>
                  <a:gd name="T43" fmla="*/ 14 h 55"/>
                  <a:gd name="T44" fmla="*/ 63 w 229"/>
                  <a:gd name="T45" fmla="*/ 17 h 55"/>
                  <a:gd name="T46" fmla="*/ 65 w 229"/>
                  <a:gd name="T47" fmla="*/ 20 h 55"/>
                  <a:gd name="T48" fmla="*/ 66 w 229"/>
                  <a:gd name="T49" fmla="*/ 23 h 55"/>
                  <a:gd name="T50" fmla="*/ 67 w 229"/>
                  <a:gd name="T51" fmla="*/ 25 h 55"/>
                  <a:gd name="T52" fmla="*/ 67 w 229"/>
                  <a:gd name="T53" fmla="*/ 27 h 55"/>
                  <a:gd name="T54" fmla="*/ 68 w 229"/>
                  <a:gd name="T55" fmla="*/ 29 h 55"/>
                  <a:gd name="T56" fmla="*/ 68 w 229"/>
                  <a:gd name="T57" fmla="*/ 31 h 55"/>
                  <a:gd name="T58" fmla="*/ 68 w 229"/>
                  <a:gd name="T59" fmla="*/ 33 h 55"/>
                  <a:gd name="T60" fmla="*/ 68 w 229"/>
                  <a:gd name="T61" fmla="*/ 33 h 55"/>
                  <a:gd name="T62" fmla="*/ 67 w 229"/>
                  <a:gd name="T63" fmla="*/ 38 h 55"/>
                  <a:gd name="T64" fmla="*/ 66 w 229"/>
                  <a:gd name="T65" fmla="*/ 40 h 55"/>
                  <a:gd name="T66" fmla="*/ 44 w 229"/>
                  <a:gd name="T67" fmla="*/ 55 h 55"/>
                  <a:gd name="T68" fmla="*/ 22 w 229"/>
                  <a:gd name="T69" fmla="*/ 40 h 55"/>
                  <a:gd name="T70" fmla="*/ 21 w 229"/>
                  <a:gd name="T71" fmla="*/ 38 h 55"/>
                  <a:gd name="T72" fmla="*/ 20 w 229"/>
                  <a:gd name="T73" fmla="*/ 31 h 55"/>
                  <a:gd name="T74" fmla="*/ 20 w 229"/>
                  <a:gd name="T75" fmla="*/ 29 h 55"/>
                  <a:gd name="T76" fmla="*/ 20 w 229"/>
                  <a:gd name="T77" fmla="*/ 27 h 55"/>
                  <a:gd name="T78" fmla="*/ 21 w 229"/>
                  <a:gd name="T79" fmla="*/ 25 h 55"/>
                  <a:gd name="T80" fmla="*/ 21 w 229"/>
                  <a:gd name="T81" fmla="*/ 23 h 55"/>
                  <a:gd name="T82" fmla="*/ 22 w 229"/>
                  <a:gd name="T83" fmla="*/ 20 h 55"/>
                  <a:gd name="T84" fmla="*/ 25 w 229"/>
                  <a:gd name="T85" fmla="*/ 17 h 55"/>
                  <a:gd name="T86" fmla="*/ 27 w 229"/>
                  <a:gd name="T87" fmla="*/ 14 h 55"/>
                  <a:gd name="T88" fmla="*/ 0 w 229"/>
                  <a:gd name="T89" fmla="*/ 14 h 55"/>
                  <a:gd name="T90" fmla="*/ 0 w 229"/>
                  <a:gd name="T91" fmla="*/ 0 h 55"/>
                  <a:gd name="T92" fmla="*/ 229 w 229"/>
                  <a:gd name="T93" fmla="*/ 0 h 55"/>
                  <a:gd name="T94" fmla="*/ 229 w 229"/>
                  <a:gd name="T95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55">
                    <a:moveTo>
                      <a:pt x="229" y="14"/>
                    </a:moveTo>
                    <a:cubicBezTo>
                      <a:pt x="200" y="14"/>
                      <a:pt x="200" y="14"/>
                      <a:pt x="200" y="14"/>
                    </a:cubicBezTo>
                    <a:cubicBezTo>
                      <a:pt x="200" y="15"/>
                      <a:pt x="201" y="16"/>
                      <a:pt x="202" y="17"/>
                    </a:cubicBezTo>
                    <a:cubicBezTo>
                      <a:pt x="203" y="18"/>
                      <a:pt x="203" y="19"/>
                      <a:pt x="204" y="20"/>
                    </a:cubicBezTo>
                    <a:cubicBezTo>
                      <a:pt x="206" y="24"/>
                      <a:pt x="207" y="27"/>
                      <a:pt x="207" y="31"/>
                    </a:cubicBezTo>
                    <a:cubicBezTo>
                      <a:pt x="207" y="34"/>
                      <a:pt x="206" y="36"/>
                      <a:pt x="206" y="38"/>
                    </a:cubicBezTo>
                    <a:cubicBezTo>
                      <a:pt x="205" y="39"/>
                      <a:pt x="205" y="39"/>
                      <a:pt x="205" y="40"/>
                    </a:cubicBezTo>
                    <a:cubicBezTo>
                      <a:pt x="201" y="49"/>
                      <a:pt x="193" y="55"/>
                      <a:pt x="183" y="55"/>
                    </a:cubicBezTo>
                    <a:cubicBezTo>
                      <a:pt x="176" y="55"/>
                      <a:pt x="170" y="52"/>
                      <a:pt x="165" y="48"/>
                    </a:cubicBezTo>
                    <a:cubicBezTo>
                      <a:pt x="165" y="47"/>
                      <a:pt x="164" y="46"/>
                      <a:pt x="164" y="46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3" y="44"/>
                      <a:pt x="162" y="44"/>
                      <a:pt x="162" y="43"/>
                    </a:cubicBezTo>
                    <a:cubicBezTo>
                      <a:pt x="161" y="42"/>
                      <a:pt x="161" y="41"/>
                      <a:pt x="161" y="41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0" y="39"/>
                      <a:pt x="160" y="39"/>
                      <a:pt x="160" y="38"/>
                    </a:cubicBezTo>
                    <a:cubicBezTo>
                      <a:pt x="160" y="38"/>
                      <a:pt x="160" y="38"/>
                      <a:pt x="160" y="38"/>
                    </a:cubicBezTo>
                    <a:cubicBezTo>
                      <a:pt x="159" y="36"/>
                      <a:pt x="159" y="33"/>
                      <a:pt x="159" y="31"/>
                    </a:cubicBezTo>
                    <a:cubicBezTo>
                      <a:pt x="159" y="28"/>
                      <a:pt x="159" y="25"/>
                      <a:pt x="160" y="23"/>
                    </a:cubicBezTo>
                    <a:cubicBezTo>
                      <a:pt x="160" y="22"/>
                      <a:pt x="161" y="21"/>
                      <a:pt x="161" y="20"/>
                    </a:cubicBezTo>
                    <a:cubicBezTo>
                      <a:pt x="162" y="19"/>
                      <a:pt x="163" y="18"/>
                      <a:pt x="164" y="17"/>
                    </a:cubicBezTo>
                    <a:cubicBezTo>
                      <a:pt x="164" y="16"/>
                      <a:pt x="165" y="15"/>
                      <a:pt x="166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5"/>
                      <a:pt x="62" y="16"/>
                      <a:pt x="63" y="17"/>
                    </a:cubicBezTo>
                    <a:cubicBezTo>
                      <a:pt x="64" y="18"/>
                      <a:pt x="65" y="19"/>
                      <a:pt x="65" y="20"/>
                    </a:cubicBezTo>
                    <a:cubicBezTo>
                      <a:pt x="66" y="21"/>
                      <a:pt x="66" y="22"/>
                      <a:pt x="66" y="23"/>
                    </a:cubicBezTo>
                    <a:cubicBezTo>
                      <a:pt x="66" y="23"/>
                      <a:pt x="67" y="24"/>
                      <a:pt x="67" y="25"/>
                    </a:cubicBezTo>
                    <a:cubicBezTo>
                      <a:pt x="67" y="25"/>
                      <a:pt x="67" y="26"/>
                      <a:pt x="67" y="27"/>
                    </a:cubicBezTo>
                    <a:cubicBezTo>
                      <a:pt x="68" y="27"/>
                      <a:pt x="68" y="28"/>
                      <a:pt x="68" y="29"/>
                    </a:cubicBezTo>
                    <a:cubicBezTo>
                      <a:pt x="68" y="30"/>
                      <a:pt x="68" y="30"/>
                      <a:pt x="68" y="31"/>
                    </a:cubicBezTo>
                    <a:cubicBezTo>
                      <a:pt x="68" y="32"/>
                      <a:pt x="68" y="32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8" y="35"/>
                      <a:pt x="67" y="36"/>
                      <a:pt x="67" y="38"/>
                    </a:cubicBezTo>
                    <a:cubicBezTo>
                      <a:pt x="67" y="39"/>
                      <a:pt x="66" y="39"/>
                      <a:pt x="66" y="40"/>
                    </a:cubicBezTo>
                    <a:cubicBezTo>
                      <a:pt x="63" y="49"/>
                      <a:pt x="54" y="55"/>
                      <a:pt x="44" y="55"/>
                    </a:cubicBezTo>
                    <a:cubicBezTo>
                      <a:pt x="34" y="55"/>
                      <a:pt x="25" y="49"/>
                      <a:pt x="22" y="40"/>
                    </a:cubicBezTo>
                    <a:cubicBezTo>
                      <a:pt x="21" y="39"/>
                      <a:pt x="21" y="39"/>
                      <a:pt x="21" y="38"/>
                    </a:cubicBezTo>
                    <a:cubicBezTo>
                      <a:pt x="20" y="36"/>
                      <a:pt x="20" y="34"/>
                      <a:pt x="20" y="31"/>
                    </a:cubicBezTo>
                    <a:cubicBezTo>
                      <a:pt x="20" y="30"/>
                      <a:pt x="20" y="30"/>
                      <a:pt x="20" y="29"/>
                    </a:cubicBezTo>
                    <a:cubicBezTo>
                      <a:pt x="20" y="28"/>
                      <a:pt x="20" y="27"/>
                      <a:pt x="20" y="27"/>
                    </a:cubicBezTo>
                    <a:cubicBezTo>
                      <a:pt x="20" y="26"/>
                      <a:pt x="21" y="25"/>
                      <a:pt x="21" y="25"/>
                    </a:cubicBezTo>
                    <a:cubicBezTo>
                      <a:pt x="21" y="24"/>
                      <a:pt x="21" y="23"/>
                      <a:pt x="21" y="23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3" y="19"/>
                      <a:pt x="24" y="18"/>
                      <a:pt x="25" y="17"/>
                    </a:cubicBezTo>
                    <a:cubicBezTo>
                      <a:pt x="25" y="16"/>
                      <a:pt x="26" y="15"/>
                      <a:pt x="2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9" y="0"/>
                      <a:pt x="229" y="0"/>
                      <a:pt x="229" y="0"/>
                    </a:cubicBezTo>
                    <a:lnTo>
                      <a:pt x="229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3"/>
              <p:cNvSpPr>
                <a:spLocks/>
              </p:cNvSpPr>
              <p:nvPr/>
            </p:nvSpPr>
            <p:spPr bwMode="auto">
              <a:xfrm>
                <a:off x="3598863" y="4527550"/>
                <a:ext cx="134938" cy="14287"/>
              </a:xfrm>
              <a:custGeom>
                <a:avLst/>
                <a:gdLst>
                  <a:gd name="T0" fmla="*/ 85 w 85"/>
                  <a:gd name="T1" fmla="*/ 0 h 9"/>
                  <a:gd name="T2" fmla="*/ 0 w 85"/>
                  <a:gd name="T3" fmla="*/ 0 h 9"/>
                  <a:gd name="T4" fmla="*/ 0 w 85"/>
                  <a:gd name="T5" fmla="*/ 9 h 9"/>
                  <a:gd name="T6" fmla="*/ 85 w 85"/>
                  <a:gd name="T7" fmla="*/ 9 h 9"/>
                  <a:gd name="T8" fmla="*/ 85 w 85"/>
                  <a:gd name="T9" fmla="*/ 0 h 9"/>
                  <a:gd name="T10" fmla="*/ 85 w 85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9">
                    <a:moveTo>
                      <a:pt x="85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04"/>
              <p:cNvSpPr>
                <a:spLocks noEditPoints="1"/>
              </p:cNvSpPr>
              <p:nvPr/>
            </p:nvSpPr>
            <p:spPr bwMode="auto">
              <a:xfrm>
                <a:off x="3078163" y="4573588"/>
                <a:ext cx="209550" cy="115887"/>
              </a:xfrm>
              <a:custGeom>
                <a:avLst/>
                <a:gdLst>
                  <a:gd name="T0" fmla="*/ 9 w 60"/>
                  <a:gd name="T1" fmla="*/ 26 h 33"/>
                  <a:gd name="T2" fmla="*/ 32 w 60"/>
                  <a:gd name="T3" fmla="*/ 31 h 33"/>
                  <a:gd name="T4" fmla="*/ 32 w 60"/>
                  <a:gd name="T5" fmla="*/ 26 h 33"/>
                  <a:gd name="T6" fmla="*/ 37 w 60"/>
                  <a:gd name="T7" fmla="*/ 5 h 33"/>
                  <a:gd name="T8" fmla="*/ 34 w 60"/>
                  <a:gd name="T9" fmla="*/ 0 h 33"/>
                  <a:gd name="T10" fmla="*/ 26 w 60"/>
                  <a:gd name="T11" fmla="*/ 6 h 33"/>
                  <a:gd name="T12" fmla="*/ 23 w 60"/>
                  <a:gd name="T13" fmla="*/ 5 h 33"/>
                  <a:gd name="T14" fmla="*/ 27 w 60"/>
                  <a:gd name="T15" fmla="*/ 3 h 33"/>
                  <a:gd name="T16" fmla="*/ 33 w 60"/>
                  <a:gd name="T17" fmla="*/ 3 h 33"/>
                  <a:gd name="T18" fmla="*/ 27 w 60"/>
                  <a:gd name="T19" fmla="*/ 5 h 33"/>
                  <a:gd name="T20" fmla="*/ 32 w 60"/>
                  <a:gd name="T21" fmla="*/ 0 h 33"/>
                  <a:gd name="T22" fmla="*/ 28 w 60"/>
                  <a:gd name="T23" fmla="*/ 2 h 33"/>
                  <a:gd name="T24" fmla="*/ 32 w 60"/>
                  <a:gd name="T25" fmla="*/ 0 h 33"/>
                  <a:gd name="T26" fmla="*/ 51 w 60"/>
                  <a:gd name="T27" fmla="*/ 8 h 33"/>
                  <a:gd name="T28" fmla="*/ 32 w 60"/>
                  <a:gd name="T29" fmla="*/ 7 h 33"/>
                  <a:gd name="T30" fmla="*/ 32 w 60"/>
                  <a:gd name="T31" fmla="*/ 14 h 33"/>
                  <a:gd name="T32" fmla="*/ 23 w 60"/>
                  <a:gd name="T33" fmla="*/ 7 h 33"/>
                  <a:gd name="T34" fmla="*/ 39 w 60"/>
                  <a:gd name="T35" fmla="*/ 14 h 33"/>
                  <a:gd name="T36" fmla="*/ 51 w 60"/>
                  <a:gd name="T37" fmla="*/ 25 h 33"/>
                  <a:gd name="T38" fmla="*/ 53 w 60"/>
                  <a:gd name="T39" fmla="*/ 15 h 33"/>
                  <a:gd name="T40" fmla="*/ 39 w 60"/>
                  <a:gd name="T41" fmla="*/ 14 h 33"/>
                  <a:gd name="T42" fmla="*/ 31 w 60"/>
                  <a:gd name="T43" fmla="*/ 24 h 33"/>
                  <a:gd name="T44" fmla="*/ 50 w 60"/>
                  <a:gd name="T45" fmla="*/ 25 h 33"/>
                  <a:gd name="T46" fmla="*/ 49 w 60"/>
                  <a:gd name="T47" fmla="*/ 23 h 33"/>
                  <a:gd name="T48" fmla="*/ 31 w 60"/>
                  <a:gd name="T49" fmla="*/ 15 h 33"/>
                  <a:gd name="T50" fmla="*/ 49 w 60"/>
                  <a:gd name="T51" fmla="*/ 18 h 33"/>
                  <a:gd name="T52" fmla="*/ 49 w 60"/>
                  <a:gd name="T53" fmla="*/ 15 h 33"/>
                  <a:gd name="T54" fmla="*/ 31 w 60"/>
                  <a:gd name="T55" fmla="*/ 19 h 33"/>
                  <a:gd name="T56" fmla="*/ 49 w 60"/>
                  <a:gd name="T57" fmla="*/ 22 h 33"/>
                  <a:gd name="T58" fmla="*/ 49 w 60"/>
                  <a:gd name="T59" fmla="*/ 19 h 33"/>
                  <a:gd name="T60" fmla="*/ 60 w 60"/>
                  <a:gd name="T61" fmla="*/ 15 h 33"/>
                  <a:gd name="T62" fmla="*/ 54 w 60"/>
                  <a:gd name="T63" fmla="*/ 8 h 33"/>
                  <a:gd name="T64" fmla="*/ 54 w 60"/>
                  <a:gd name="T65" fmla="*/ 15 h 33"/>
                  <a:gd name="T66" fmla="*/ 60 w 60"/>
                  <a:gd name="T67" fmla="*/ 3 h 33"/>
                  <a:gd name="T68" fmla="*/ 52 w 60"/>
                  <a:gd name="T69" fmla="*/ 3 h 33"/>
                  <a:gd name="T70" fmla="*/ 9 w 60"/>
                  <a:gd name="T71" fmla="*/ 8 h 33"/>
                  <a:gd name="T72" fmla="*/ 22 w 60"/>
                  <a:gd name="T73" fmla="*/ 14 h 33"/>
                  <a:gd name="T74" fmla="*/ 7 w 60"/>
                  <a:gd name="T75" fmla="*/ 8 h 33"/>
                  <a:gd name="T76" fmla="*/ 28 w 60"/>
                  <a:gd name="T77" fmla="*/ 23 h 33"/>
                  <a:gd name="T78" fmla="*/ 10 w 60"/>
                  <a:gd name="T79" fmla="*/ 24 h 33"/>
                  <a:gd name="T80" fmla="*/ 30 w 60"/>
                  <a:gd name="T81" fmla="*/ 25 h 33"/>
                  <a:gd name="T82" fmla="*/ 28 w 60"/>
                  <a:gd name="T83" fmla="*/ 15 h 33"/>
                  <a:gd name="T84" fmla="*/ 10 w 60"/>
                  <a:gd name="T85" fmla="*/ 15 h 33"/>
                  <a:gd name="T86" fmla="*/ 30 w 60"/>
                  <a:gd name="T87" fmla="*/ 17 h 33"/>
                  <a:gd name="T88" fmla="*/ 28 w 60"/>
                  <a:gd name="T89" fmla="*/ 19 h 33"/>
                  <a:gd name="T90" fmla="*/ 10 w 60"/>
                  <a:gd name="T91" fmla="*/ 19 h 33"/>
                  <a:gd name="T92" fmla="*/ 30 w 60"/>
                  <a:gd name="T93" fmla="*/ 21 h 33"/>
                  <a:gd name="T94" fmla="*/ 8 w 60"/>
                  <a:gd name="T95" fmla="*/ 33 h 33"/>
                  <a:gd name="T96" fmla="*/ 8 w 60"/>
                  <a:gd name="T97" fmla="*/ 15 h 33"/>
                  <a:gd name="T98" fmla="*/ 1 w 60"/>
                  <a:gd name="T99" fmla="*/ 8 h 33"/>
                  <a:gd name="T100" fmla="*/ 7 w 60"/>
                  <a:gd name="T101" fmla="*/ 8 h 33"/>
                  <a:gd name="T102" fmla="*/ 1 w 60"/>
                  <a:gd name="T10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" h="33">
                    <a:moveTo>
                      <a:pt x="32" y="26"/>
                    </a:moveTo>
                    <a:cubicBezTo>
                      <a:pt x="28" y="26"/>
                      <a:pt x="28" y="26"/>
                      <a:pt x="2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32" y="26"/>
                      <a:pt x="32" y="26"/>
                      <a:pt x="32" y="26"/>
                    </a:cubicBezTo>
                    <a:close/>
                    <a:moveTo>
                      <a:pt x="37" y="0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7" y="0"/>
                      <a:pt x="37" y="0"/>
                    </a:cubicBezTo>
                    <a:close/>
                    <a:moveTo>
                      <a:pt x="26" y="0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lose/>
                    <a:moveTo>
                      <a:pt x="27" y="3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3"/>
                      <a:pt x="27" y="3"/>
                      <a:pt x="27" y="3"/>
                    </a:cubicBezTo>
                    <a:close/>
                    <a:moveTo>
                      <a:pt x="32" y="0"/>
                    </a:move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39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3"/>
                      <a:pt x="39" y="3"/>
                      <a:pt x="39" y="3"/>
                    </a:cubicBezTo>
                    <a:close/>
                    <a:moveTo>
                      <a:pt x="32" y="7"/>
                    </a:moveTo>
                    <a:cubicBezTo>
                      <a:pt x="38" y="7"/>
                      <a:pt x="38" y="7"/>
                      <a:pt x="38" y="7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2" y="7"/>
                      <a:pt x="32" y="7"/>
                      <a:pt x="32" y="7"/>
                    </a:cubicBezTo>
                    <a:close/>
                    <a:moveTo>
                      <a:pt x="39" y="14"/>
                    </a:moveTo>
                    <a:cubicBezTo>
                      <a:pt x="42" y="14"/>
                      <a:pt x="46" y="14"/>
                      <a:pt x="49" y="14"/>
                    </a:cubicBezTo>
                    <a:cubicBezTo>
                      <a:pt x="51" y="14"/>
                      <a:pt x="51" y="16"/>
                      <a:pt x="51" y="17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14"/>
                      <a:pt x="39" y="14"/>
                      <a:pt x="39" y="14"/>
                    </a:cubicBezTo>
                    <a:close/>
                    <a:moveTo>
                      <a:pt x="49" y="23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2"/>
                      <a:pt x="31" y="23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5"/>
                      <a:pt x="31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4"/>
                      <a:pt x="50" y="23"/>
                      <a:pt x="49" y="23"/>
                    </a:cubicBezTo>
                    <a:close/>
                    <a:moveTo>
                      <a:pt x="49" y="15"/>
                    </a:move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7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0" y="15"/>
                      <a:pt x="49" y="15"/>
                    </a:cubicBezTo>
                    <a:close/>
                    <a:moveTo>
                      <a:pt x="49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0"/>
                      <a:pt x="31" y="21"/>
                      <a:pt x="32" y="21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22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0"/>
                      <a:pt x="50" y="19"/>
                      <a:pt x="49" y="19"/>
                    </a:cubicBezTo>
                    <a:close/>
                    <a:moveTo>
                      <a:pt x="53" y="33"/>
                    </a:move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33"/>
                      <a:pt x="53" y="33"/>
                      <a:pt x="53" y="33"/>
                    </a:cubicBezTo>
                    <a:close/>
                    <a:moveTo>
                      <a:pt x="54" y="8"/>
                    </a:moveTo>
                    <a:cubicBezTo>
                      <a:pt x="59" y="8"/>
                      <a:pt x="59" y="8"/>
                      <a:pt x="59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8"/>
                      <a:pt x="54" y="8"/>
                      <a:pt x="54" y="8"/>
                    </a:cubicBezTo>
                    <a:close/>
                    <a:moveTo>
                      <a:pt x="52" y="3"/>
                    </a:moveTo>
                    <a:cubicBezTo>
                      <a:pt x="60" y="3"/>
                      <a:pt x="60" y="3"/>
                      <a:pt x="60" y="3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3"/>
                      <a:pt x="52" y="3"/>
                      <a:pt x="52" y="3"/>
                    </a:cubicBezTo>
                    <a:close/>
                    <a:moveTo>
                      <a:pt x="22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3"/>
                      <a:pt x="22" y="3"/>
                      <a:pt x="22" y="3"/>
                    </a:cubicBezTo>
                    <a:close/>
                    <a:moveTo>
                      <a:pt x="22" y="14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14"/>
                      <a:pt x="22" y="14"/>
                      <a:pt x="22" y="14"/>
                    </a:cubicBezTo>
                    <a:close/>
                    <a:moveTo>
                      <a:pt x="28" y="23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4"/>
                      <a:pt x="29" y="23"/>
                      <a:pt x="28" y="23"/>
                    </a:cubicBezTo>
                    <a:close/>
                    <a:moveTo>
                      <a:pt x="28" y="15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6"/>
                      <a:pt x="29" y="15"/>
                      <a:pt x="28" y="15"/>
                    </a:cubicBezTo>
                    <a:close/>
                    <a:moveTo>
                      <a:pt x="28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0"/>
                      <a:pt x="11" y="21"/>
                      <a:pt x="11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2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0"/>
                      <a:pt x="29" y="19"/>
                      <a:pt x="28" y="19"/>
                    </a:cubicBezTo>
                    <a:close/>
                    <a:moveTo>
                      <a:pt x="8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33"/>
                      <a:pt x="8" y="33"/>
                      <a:pt x="8" y="33"/>
                    </a:cubicBezTo>
                    <a:close/>
                    <a:moveTo>
                      <a:pt x="7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8"/>
                      <a:pt x="7" y="8"/>
                      <a:pt x="7" y="8"/>
                    </a:cubicBezTo>
                    <a:close/>
                    <a:moveTo>
                      <a:pt x="8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05"/>
              <p:cNvSpPr>
                <a:spLocks noEditPoints="1"/>
              </p:cNvSpPr>
              <p:nvPr/>
            </p:nvSpPr>
            <p:spPr bwMode="auto">
              <a:xfrm>
                <a:off x="2786063" y="4584700"/>
                <a:ext cx="295275" cy="84137"/>
              </a:xfrm>
              <a:custGeom>
                <a:avLst/>
                <a:gdLst>
                  <a:gd name="T0" fmla="*/ 84 w 85"/>
                  <a:gd name="T1" fmla="*/ 14 h 24"/>
                  <a:gd name="T2" fmla="*/ 75 w 85"/>
                  <a:gd name="T3" fmla="*/ 24 h 24"/>
                  <a:gd name="T4" fmla="*/ 73 w 85"/>
                  <a:gd name="T5" fmla="*/ 24 h 24"/>
                  <a:gd name="T6" fmla="*/ 76 w 85"/>
                  <a:gd name="T7" fmla="*/ 12 h 24"/>
                  <a:gd name="T8" fmla="*/ 74 w 85"/>
                  <a:gd name="T9" fmla="*/ 1 h 24"/>
                  <a:gd name="T10" fmla="*/ 83 w 85"/>
                  <a:gd name="T11" fmla="*/ 1 h 24"/>
                  <a:gd name="T12" fmla="*/ 83 w 85"/>
                  <a:gd name="T13" fmla="*/ 5 h 24"/>
                  <a:gd name="T14" fmla="*/ 85 w 85"/>
                  <a:gd name="T15" fmla="*/ 5 h 24"/>
                  <a:gd name="T16" fmla="*/ 85 w 85"/>
                  <a:gd name="T17" fmla="*/ 12 h 24"/>
                  <a:gd name="T18" fmla="*/ 84 w 85"/>
                  <a:gd name="T19" fmla="*/ 12 h 24"/>
                  <a:gd name="T20" fmla="*/ 84 w 85"/>
                  <a:gd name="T21" fmla="*/ 14 h 24"/>
                  <a:gd name="T22" fmla="*/ 17 w 85"/>
                  <a:gd name="T23" fmla="*/ 24 h 24"/>
                  <a:gd name="T24" fmla="*/ 16 w 85"/>
                  <a:gd name="T25" fmla="*/ 24 h 24"/>
                  <a:gd name="T26" fmla="*/ 0 w 85"/>
                  <a:gd name="T27" fmla="*/ 20 h 24"/>
                  <a:gd name="T28" fmla="*/ 1 w 85"/>
                  <a:gd name="T29" fmla="*/ 3 h 24"/>
                  <a:gd name="T30" fmla="*/ 2 w 85"/>
                  <a:gd name="T31" fmla="*/ 0 h 24"/>
                  <a:gd name="T32" fmla="*/ 17 w 85"/>
                  <a:gd name="T33" fmla="*/ 0 h 24"/>
                  <a:gd name="T34" fmla="*/ 15 w 85"/>
                  <a:gd name="T35" fmla="*/ 12 h 24"/>
                  <a:gd name="T36" fmla="*/ 17 w 85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24">
                    <a:moveTo>
                      <a:pt x="84" y="14"/>
                    </a:moveTo>
                    <a:cubicBezTo>
                      <a:pt x="75" y="24"/>
                      <a:pt x="75" y="24"/>
                      <a:pt x="75" y="24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5" y="20"/>
                      <a:pt x="76" y="16"/>
                      <a:pt x="76" y="12"/>
                    </a:cubicBezTo>
                    <a:cubicBezTo>
                      <a:pt x="76" y="8"/>
                      <a:pt x="75" y="4"/>
                      <a:pt x="74" y="1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4"/>
                      <a:pt x="84" y="14"/>
                      <a:pt x="84" y="14"/>
                    </a:cubicBezTo>
                    <a:close/>
                    <a:moveTo>
                      <a:pt x="17" y="24"/>
                    </a:moveTo>
                    <a:cubicBezTo>
                      <a:pt x="16" y="24"/>
                      <a:pt x="16" y="24"/>
                      <a:pt x="16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15" y="8"/>
                      <a:pt x="15" y="12"/>
                    </a:cubicBezTo>
                    <a:cubicBezTo>
                      <a:pt x="15" y="16"/>
                      <a:pt x="15" y="20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06"/>
              <p:cNvSpPr>
                <a:spLocks/>
              </p:cNvSpPr>
              <p:nvPr/>
            </p:nvSpPr>
            <p:spPr bwMode="auto">
              <a:xfrm>
                <a:off x="3008313" y="4576763"/>
                <a:ext cx="17463" cy="11112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3 h 3"/>
                  <a:gd name="T4" fmla="*/ 2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07"/>
              <p:cNvSpPr>
                <a:spLocks/>
              </p:cNvSpPr>
              <p:nvPr/>
            </p:nvSpPr>
            <p:spPr bwMode="auto">
              <a:xfrm>
                <a:off x="3019425" y="4651375"/>
                <a:ext cx="3175" cy="635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08"/>
              <p:cNvSpPr>
                <a:spLocks/>
              </p:cNvSpPr>
              <p:nvPr/>
            </p:nvSpPr>
            <p:spPr bwMode="auto">
              <a:xfrm>
                <a:off x="2859088" y="4576763"/>
                <a:ext cx="17463" cy="11112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3 h 3"/>
                  <a:gd name="T4" fmla="*/ 0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2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09"/>
              <p:cNvSpPr>
                <a:spLocks/>
              </p:cNvSpPr>
              <p:nvPr/>
            </p:nvSpPr>
            <p:spPr bwMode="auto">
              <a:xfrm>
                <a:off x="2862263" y="4651375"/>
                <a:ext cx="3175" cy="6350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10"/>
              <p:cNvSpPr>
                <a:spLocks/>
              </p:cNvSpPr>
              <p:nvPr/>
            </p:nvSpPr>
            <p:spPr bwMode="auto">
              <a:xfrm>
                <a:off x="2841625" y="4584700"/>
                <a:ext cx="201613" cy="142875"/>
              </a:xfrm>
              <a:custGeom>
                <a:avLst/>
                <a:gdLst>
                  <a:gd name="T0" fmla="*/ 0 w 58"/>
                  <a:gd name="T1" fmla="*/ 12 h 41"/>
                  <a:gd name="T2" fmla="*/ 28 w 58"/>
                  <a:gd name="T3" fmla="*/ 41 h 41"/>
                  <a:gd name="T4" fmla="*/ 28 w 58"/>
                  <a:gd name="T5" fmla="*/ 41 h 41"/>
                  <a:gd name="T6" fmla="*/ 28 w 58"/>
                  <a:gd name="T7" fmla="*/ 41 h 41"/>
                  <a:gd name="T8" fmla="*/ 29 w 58"/>
                  <a:gd name="T9" fmla="*/ 41 h 41"/>
                  <a:gd name="T10" fmla="*/ 29 w 58"/>
                  <a:gd name="T11" fmla="*/ 41 h 41"/>
                  <a:gd name="T12" fmla="*/ 29 w 58"/>
                  <a:gd name="T13" fmla="*/ 41 h 41"/>
                  <a:gd name="T14" fmla="*/ 29 w 58"/>
                  <a:gd name="T15" fmla="*/ 41 h 41"/>
                  <a:gd name="T16" fmla="*/ 29 w 58"/>
                  <a:gd name="T17" fmla="*/ 41 h 41"/>
                  <a:gd name="T18" fmla="*/ 29 w 58"/>
                  <a:gd name="T19" fmla="*/ 41 h 41"/>
                  <a:gd name="T20" fmla="*/ 29 w 58"/>
                  <a:gd name="T21" fmla="*/ 41 h 41"/>
                  <a:gd name="T22" fmla="*/ 29 w 58"/>
                  <a:gd name="T23" fmla="*/ 41 h 41"/>
                  <a:gd name="T24" fmla="*/ 29 w 58"/>
                  <a:gd name="T25" fmla="*/ 41 h 41"/>
                  <a:gd name="T26" fmla="*/ 29 w 58"/>
                  <a:gd name="T27" fmla="*/ 41 h 41"/>
                  <a:gd name="T28" fmla="*/ 29 w 58"/>
                  <a:gd name="T29" fmla="*/ 41 h 41"/>
                  <a:gd name="T30" fmla="*/ 29 w 58"/>
                  <a:gd name="T31" fmla="*/ 41 h 41"/>
                  <a:gd name="T32" fmla="*/ 29 w 58"/>
                  <a:gd name="T33" fmla="*/ 41 h 41"/>
                  <a:gd name="T34" fmla="*/ 58 w 58"/>
                  <a:gd name="T35" fmla="*/ 12 h 41"/>
                  <a:gd name="T36" fmla="*/ 53 w 58"/>
                  <a:gd name="T37" fmla="*/ 0 h 41"/>
                  <a:gd name="T38" fmla="*/ 52 w 58"/>
                  <a:gd name="T39" fmla="*/ 2 h 41"/>
                  <a:gd name="T40" fmla="*/ 52 w 58"/>
                  <a:gd name="T41" fmla="*/ 20 h 41"/>
                  <a:gd name="T42" fmla="*/ 52 w 58"/>
                  <a:gd name="T43" fmla="*/ 22 h 41"/>
                  <a:gd name="T44" fmla="*/ 30 w 58"/>
                  <a:gd name="T45" fmla="*/ 37 h 41"/>
                  <a:gd name="T46" fmla="*/ 29 w 58"/>
                  <a:gd name="T47" fmla="*/ 37 h 41"/>
                  <a:gd name="T48" fmla="*/ 29 w 58"/>
                  <a:gd name="T49" fmla="*/ 37 h 41"/>
                  <a:gd name="T50" fmla="*/ 29 w 58"/>
                  <a:gd name="T51" fmla="*/ 37 h 41"/>
                  <a:gd name="T52" fmla="*/ 29 w 58"/>
                  <a:gd name="T53" fmla="*/ 37 h 41"/>
                  <a:gd name="T54" fmla="*/ 29 w 58"/>
                  <a:gd name="T55" fmla="*/ 37 h 41"/>
                  <a:gd name="T56" fmla="*/ 29 w 58"/>
                  <a:gd name="T57" fmla="*/ 37 h 41"/>
                  <a:gd name="T58" fmla="*/ 29 w 58"/>
                  <a:gd name="T59" fmla="*/ 37 h 41"/>
                  <a:gd name="T60" fmla="*/ 29 w 58"/>
                  <a:gd name="T61" fmla="*/ 37 h 41"/>
                  <a:gd name="T62" fmla="*/ 29 w 58"/>
                  <a:gd name="T63" fmla="*/ 37 h 41"/>
                  <a:gd name="T64" fmla="*/ 29 w 58"/>
                  <a:gd name="T65" fmla="*/ 37 h 41"/>
                  <a:gd name="T66" fmla="*/ 29 w 58"/>
                  <a:gd name="T67" fmla="*/ 37 h 41"/>
                  <a:gd name="T68" fmla="*/ 29 w 58"/>
                  <a:gd name="T69" fmla="*/ 37 h 41"/>
                  <a:gd name="T70" fmla="*/ 28 w 58"/>
                  <a:gd name="T71" fmla="*/ 37 h 41"/>
                  <a:gd name="T72" fmla="*/ 6 w 58"/>
                  <a:gd name="T73" fmla="*/ 22 h 41"/>
                  <a:gd name="T74" fmla="*/ 5 w 58"/>
                  <a:gd name="T75" fmla="*/ 20 h 41"/>
                  <a:gd name="T76" fmla="*/ 6 w 58"/>
                  <a:gd name="T77" fmla="*/ 2 h 41"/>
                  <a:gd name="T78" fmla="*/ 4 w 58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41">
                    <a:moveTo>
                      <a:pt x="2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28"/>
                      <a:pt x="12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45" y="41"/>
                      <a:pt x="58" y="28"/>
                      <a:pt x="58" y="12"/>
                    </a:cubicBezTo>
                    <a:cubicBezTo>
                      <a:pt x="58" y="8"/>
                      <a:pt x="57" y="4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5"/>
                      <a:pt x="54" y="8"/>
                      <a:pt x="54" y="12"/>
                    </a:cubicBezTo>
                    <a:cubicBezTo>
                      <a:pt x="54" y="15"/>
                      <a:pt x="53" y="18"/>
                      <a:pt x="52" y="20"/>
                    </a:cubicBezTo>
                    <a:cubicBezTo>
                      <a:pt x="53" y="21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48" y="30"/>
                      <a:pt x="4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18" y="37"/>
                      <a:pt x="9" y="3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2"/>
                      <a:pt x="5" y="21"/>
                      <a:pt x="5" y="20"/>
                    </a:cubicBezTo>
                    <a:cubicBezTo>
                      <a:pt x="4" y="18"/>
                      <a:pt x="4" y="15"/>
                      <a:pt x="4" y="12"/>
                    </a:cubicBezTo>
                    <a:cubicBezTo>
                      <a:pt x="4" y="8"/>
                      <a:pt x="5" y="5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11"/>
              <p:cNvSpPr>
                <a:spLocks noEditPoints="1"/>
              </p:cNvSpPr>
              <p:nvPr/>
            </p:nvSpPr>
            <p:spPr bwMode="auto">
              <a:xfrm>
                <a:off x="3287713" y="4584700"/>
                <a:ext cx="293688" cy="84137"/>
              </a:xfrm>
              <a:custGeom>
                <a:avLst/>
                <a:gdLst>
                  <a:gd name="T0" fmla="*/ 1 w 84"/>
                  <a:gd name="T1" fmla="*/ 14 h 24"/>
                  <a:gd name="T2" fmla="*/ 9 w 84"/>
                  <a:gd name="T3" fmla="*/ 24 h 24"/>
                  <a:gd name="T4" fmla="*/ 11 w 84"/>
                  <a:gd name="T5" fmla="*/ 24 h 24"/>
                  <a:gd name="T6" fmla="*/ 9 w 84"/>
                  <a:gd name="T7" fmla="*/ 12 h 24"/>
                  <a:gd name="T8" fmla="*/ 11 w 84"/>
                  <a:gd name="T9" fmla="*/ 1 h 24"/>
                  <a:gd name="T10" fmla="*/ 1 w 84"/>
                  <a:gd name="T11" fmla="*/ 1 h 24"/>
                  <a:gd name="T12" fmla="*/ 1 w 84"/>
                  <a:gd name="T13" fmla="*/ 5 h 24"/>
                  <a:gd name="T14" fmla="*/ 0 w 84"/>
                  <a:gd name="T15" fmla="*/ 5 h 24"/>
                  <a:gd name="T16" fmla="*/ 0 w 84"/>
                  <a:gd name="T17" fmla="*/ 12 h 24"/>
                  <a:gd name="T18" fmla="*/ 1 w 84"/>
                  <a:gd name="T19" fmla="*/ 12 h 24"/>
                  <a:gd name="T20" fmla="*/ 1 w 84"/>
                  <a:gd name="T21" fmla="*/ 14 h 24"/>
                  <a:gd name="T22" fmla="*/ 68 w 84"/>
                  <a:gd name="T23" fmla="*/ 24 h 24"/>
                  <a:gd name="T24" fmla="*/ 69 w 84"/>
                  <a:gd name="T25" fmla="*/ 24 h 24"/>
                  <a:gd name="T26" fmla="*/ 84 w 84"/>
                  <a:gd name="T27" fmla="*/ 20 h 24"/>
                  <a:gd name="T28" fmla="*/ 84 w 84"/>
                  <a:gd name="T29" fmla="*/ 3 h 24"/>
                  <a:gd name="T30" fmla="*/ 83 w 84"/>
                  <a:gd name="T31" fmla="*/ 0 h 24"/>
                  <a:gd name="T32" fmla="*/ 68 w 84"/>
                  <a:gd name="T33" fmla="*/ 0 h 24"/>
                  <a:gd name="T34" fmla="*/ 70 w 84"/>
                  <a:gd name="T35" fmla="*/ 12 h 24"/>
                  <a:gd name="T36" fmla="*/ 68 w 84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24">
                    <a:moveTo>
                      <a:pt x="1" y="1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0"/>
                      <a:pt x="9" y="16"/>
                      <a:pt x="9" y="12"/>
                    </a:cubicBezTo>
                    <a:cubicBezTo>
                      <a:pt x="9" y="8"/>
                      <a:pt x="10" y="4"/>
                      <a:pt x="1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4"/>
                      <a:pt x="1" y="14"/>
                      <a:pt x="1" y="14"/>
                    </a:cubicBezTo>
                    <a:close/>
                    <a:moveTo>
                      <a:pt x="68" y="24"/>
                    </a:moveTo>
                    <a:cubicBezTo>
                      <a:pt x="69" y="24"/>
                      <a:pt x="69" y="24"/>
                      <a:pt x="69" y="24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9" y="4"/>
                      <a:pt x="70" y="8"/>
                      <a:pt x="70" y="12"/>
                    </a:cubicBezTo>
                    <a:cubicBezTo>
                      <a:pt x="70" y="16"/>
                      <a:pt x="69" y="20"/>
                      <a:pt x="6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12"/>
              <p:cNvSpPr>
                <a:spLocks/>
              </p:cNvSpPr>
              <p:nvPr/>
            </p:nvSpPr>
            <p:spPr bwMode="auto">
              <a:xfrm>
                <a:off x="3343275" y="4576763"/>
                <a:ext cx="17463" cy="11112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3 h 3"/>
                  <a:gd name="T4" fmla="*/ 0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2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13"/>
              <p:cNvSpPr>
                <a:spLocks/>
              </p:cNvSpPr>
              <p:nvPr/>
            </p:nvSpPr>
            <p:spPr bwMode="auto">
              <a:xfrm>
                <a:off x="3343275" y="4651375"/>
                <a:ext cx="3175" cy="6350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14"/>
              <p:cNvSpPr>
                <a:spLocks/>
              </p:cNvSpPr>
              <p:nvPr/>
            </p:nvSpPr>
            <p:spPr bwMode="auto">
              <a:xfrm>
                <a:off x="3494088" y="4576763"/>
                <a:ext cx="14288" cy="11112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3 h 3"/>
                  <a:gd name="T4" fmla="*/ 2 w 4"/>
                  <a:gd name="T5" fmla="*/ 3 h 3"/>
                  <a:gd name="T6" fmla="*/ 0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15"/>
              <p:cNvSpPr>
                <a:spLocks/>
              </p:cNvSpPr>
              <p:nvPr/>
            </p:nvSpPr>
            <p:spPr bwMode="auto">
              <a:xfrm>
                <a:off x="3503613" y="4651375"/>
                <a:ext cx="4763" cy="635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6"/>
              <p:cNvSpPr>
                <a:spLocks/>
              </p:cNvSpPr>
              <p:nvPr/>
            </p:nvSpPr>
            <p:spPr bwMode="auto">
              <a:xfrm>
                <a:off x="3343275" y="4597400"/>
                <a:ext cx="3175" cy="53975"/>
              </a:xfrm>
              <a:custGeom>
                <a:avLst/>
                <a:gdLst>
                  <a:gd name="T0" fmla="*/ 1 w 1"/>
                  <a:gd name="T1" fmla="*/ 0 h 15"/>
                  <a:gd name="T2" fmla="*/ 0 w 1"/>
                  <a:gd name="T3" fmla="*/ 8 h 15"/>
                  <a:gd name="T4" fmla="*/ 1 w 1"/>
                  <a:gd name="T5" fmla="*/ 15 h 15"/>
                  <a:gd name="T6" fmla="*/ 1 w 1"/>
                  <a:gd name="T7" fmla="*/ 15 h 15"/>
                  <a:gd name="T8" fmla="*/ 0 w 1"/>
                  <a:gd name="T9" fmla="*/ 8 h 15"/>
                  <a:gd name="T10" fmla="*/ 1 w 1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5">
                    <a:moveTo>
                      <a:pt x="1" y="0"/>
                    </a:move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3"/>
                      <a:pt x="0" y="10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17"/>
              <p:cNvSpPr>
                <a:spLocks/>
              </p:cNvSpPr>
              <p:nvPr/>
            </p:nvSpPr>
            <p:spPr bwMode="auto">
              <a:xfrm>
                <a:off x="3322638" y="4584700"/>
                <a:ext cx="206375" cy="142875"/>
              </a:xfrm>
              <a:custGeom>
                <a:avLst/>
                <a:gdLst>
                  <a:gd name="T0" fmla="*/ 59 w 59"/>
                  <a:gd name="T1" fmla="*/ 12 h 41"/>
                  <a:gd name="T2" fmla="*/ 30 w 59"/>
                  <a:gd name="T3" fmla="*/ 41 h 41"/>
                  <a:gd name="T4" fmla="*/ 30 w 59"/>
                  <a:gd name="T5" fmla="*/ 41 h 41"/>
                  <a:gd name="T6" fmla="*/ 30 w 59"/>
                  <a:gd name="T7" fmla="*/ 41 h 41"/>
                  <a:gd name="T8" fmla="*/ 30 w 59"/>
                  <a:gd name="T9" fmla="*/ 41 h 41"/>
                  <a:gd name="T10" fmla="*/ 30 w 59"/>
                  <a:gd name="T11" fmla="*/ 41 h 41"/>
                  <a:gd name="T12" fmla="*/ 30 w 59"/>
                  <a:gd name="T13" fmla="*/ 41 h 41"/>
                  <a:gd name="T14" fmla="*/ 30 w 59"/>
                  <a:gd name="T15" fmla="*/ 41 h 41"/>
                  <a:gd name="T16" fmla="*/ 30 w 59"/>
                  <a:gd name="T17" fmla="*/ 41 h 41"/>
                  <a:gd name="T18" fmla="*/ 30 w 59"/>
                  <a:gd name="T19" fmla="*/ 41 h 41"/>
                  <a:gd name="T20" fmla="*/ 30 w 59"/>
                  <a:gd name="T21" fmla="*/ 41 h 41"/>
                  <a:gd name="T22" fmla="*/ 29 w 59"/>
                  <a:gd name="T23" fmla="*/ 41 h 41"/>
                  <a:gd name="T24" fmla="*/ 29 w 59"/>
                  <a:gd name="T25" fmla="*/ 41 h 41"/>
                  <a:gd name="T26" fmla="*/ 29 w 59"/>
                  <a:gd name="T27" fmla="*/ 41 h 41"/>
                  <a:gd name="T28" fmla="*/ 29 w 59"/>
                  <a:gd name="T29" fmla="*/ 41 h 41"/>
                  <a:gd name="T30" fmla="*/ 29 w 59"/>
                  <a:gd name="T31" fmla="*/ 41 h 41"/>
                  <a:gd name="T32" fmla="*/ 29 w 59"/>
                  <a:gd name="T33" fmla="*/ 41 h 41"/>
                  <a:gd name="T34" fmla="*/ 0 w 59"/>
                  <a:gd name="T35" fmla="*/ 12 h 41"/>
                  <a:gd name="T36" fmla="*/ 5 w 59"/>
                  <a:gd name="T37" fmla="*/ 0 h 41"/>
                  <a:gd name="T38" fmla="*/ 7 w 59"/>
                  <a:gd name="T39" fmla="*/ 2 h 41"/>
                  <a:gd name="T40" fmla="*/ 6 w 59"/>
                  <a:gd name="T41" fmla="*/ 20 h 41"/>
                  <a:gd name="T42" fmla="*/ 6 w 59"/>
                  <a:gd name="T43" fmla="*/ 22 h 41"/>
                  <a:gd name="T44" fmla="*/ 29 w 59"/>
                  <a:gd name="T45" fmla="*/ 37 h 41"/>
                  <a:gd name="T46" fmla="*/ 29 w 59"/>
                  <a:gd name="T47" fmla="*/ 37 h 41"/>
                  <a:gd name="T48" fmla="*/ 29 w 59"/>
                  <a:gd name="T49" fmla="*/ 37 h 41"/>
                  <a:gd name="T50" fmla="*/ 29 w 59"/>
                  <a:gd name="T51" fmla="*/ 37 h 41"/>
                  <a:gd name="T52" fmla="*/ 29 w 59"/>
                  <a:gd name="T53" fmla="*/ 37 h 41"/>
                  <a:gd name="T54" fmla="*/ 29 w 59"/>
                  <a:gd name="T55" fmla="*/ 37 h 41"/>
                  <a:gd name="T56" fmla="*/ 30 w 59"/>
                  <a:gd name="T57" fmla="*/ 37 h 41"/>
                  <a:gd name="T58" fmla="*/ 30 w 59"/>
                  <a:gd name="T59" fmla="*/ 37 h 41"/>
                  <a:gd name="T60" fmla="*/ 30 w 59"/>
                  <a:gd name="T61" fmla="*/ 37 h 41"/>
                  <a:gd name="T62" fmla="*/ 30 w 59"/>
                  <a:gd name="T63" fmla="*/ 37 h 41"/>
                  <a:gd name="T64" fmla="*/ 30 w 59"/>
                  <a:gd name="T65" fmla="*/ 37 h 41"/>
                  <a:gd name="T66" fmla="*/ 30 w 59"/>
                  <a:gd name="T67" fmla="*/ 37 h 41"/>
                  <a:gd name="T68" fmla="*/ 30 w 59"/>
                  <a:gd name="T69" fmla="*/ 37 h 41"/>
                  <a:gd name="T70" fmla="*/ 31 w 59"/>
                  <a:gd name="T71" fmla="*/ 37 h 41"/>
                  <a:gd name="T72" fmla="*/ 53 w 59"/>
                  <a:gd name="T73" fmla="*/ 22 h 41"/>
                  <a:gd name="T74" fmla="*/ 53 w 59"/>
                  <a:gd name="T75" fmla="*/ 20 h 41"/>
                  <a:gd name="T76" fmla="*/ 52 w 59"/>
                  <a:gd name="T77" fmla="*/ 2 h 41"/>
                  <a:gd name="T78" fmla="*/ 54 w 59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" h="41">
                    <a:moveTo>
                      <a:pt x="56" y="0"/>
                    </a:moveTo>
                    <a:cubicBezTo>
                      <a:pt x="58" y="4"/>
                      <a:pt x="59" y="8"/>
                      <a:pt x="59" y="12"/>
                    </a:cubicBezTo>
                    <a:cubicBezTo>
                      <a:pt x="59" y="28"/>
                      <a:pt x="46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13" y="41"/>
                      <a:pt x="0" y="28"/>
                      <a:pt x="0" y="12"/>
                    </a:cubicBezTo>
                    <a:cubicBezTo>
                      <a:pt x="0" y="8"/>
                      <a:pt x="1" y="4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5"/>
                      <a:pt x="5" y="8"/>
                      <a:pt x="5" y="12"/>
                    </a:cubicBezTo>
                    <a:cubicBezTo>
                      <a:pt x="5" y="15"/>
                      <a:pt x="5" y="18"/>
                      <a:pt x="6" y="20"/>
                    </a:cubicBezTo>
                    <a:cubicBezTo>
                      <a:pt x="6" y="21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30"/>
                      <a:pt x="1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41" y="37"/>
                      <a:pt x="49" y="30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1"/>
                      <a:pt x="53" y="20"/>
                    </a:cubicBezTo>
                    <a:cubicBezTo>
                      <a:pt x="54" y="18"/>
                      <a:pt x="55" y="15"/>
                      <a:pt x="55" y="12"/>
                    </a:cubicBezTo>
                    <a:cubicBezTo>
                      <a:pt x="55" y="8"/>
                      <a:pt x="54" y="5"/>
                      <a:pt x="52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18"/>
              <p:cNvSpPr>
                <a:spLocks noEditPoints="1"/>
              </p:cNvSpPr>
              <p:nvPr/>
            </p:nvSpPr>
            <p:spPr bwMode="auto">
              <a:xfrm>
                <a:off x="3211513" y="4573588"/>
                <a:ext cx="366713" cy="6350"/>
              </a:xfrm>
              <a:custGeom>
                <a:avLst/>
                <a:gdLst>
                  <a:gd name="T0" fmla="*/ 231 w 231"/>
                  <a:gd name="T1" fmla="*/ 0 h 4"/>
                  <a:gd name="T2" fmla="*/ 189 w 231"/>
                  <a:gd name="T3" fmla="*/ 0 h 4"/>
                  <a:gd name="T4" fmla="*/ 189 w 231"/>
                  <a:gd name="T5" fmla="*/ 4 h 4"/>
                  <a:gd name="T6" fmla="*/ 231 w 231"/>
                  <a:gd name="T7" fmla="*/ 4 h 4"/>
                  <a:gd name="T8" fmla="*/ 231 w 231"/>
                  <a:gd name="T9" fmla="*/ 0 h 4"/>
                  <a:gd name="T10" fmla="*/ 0 w 231"/>
                  <a:gd name="T11" fmla="*/ 0 h 4"/>
                  <a:gd name="T12" fmla="*/ 0 w 231"/>
                  <a:gd name="T13" fmla="*/ 4 h 4"/>
                  <a:gd name="T14" fmla="*/ 79 w 231"/>
                  <a:gd name="T15" fmla="*/ 4 h 4"/>
                  <a:gd name="T16" fmla="*/ 81 w 231"/>
                  <a:gd name="T17" fmla="*/ 0 h 4"/>
                  <a:gd name="T18" fmla="*/ 0 w 231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1" h="4">
                    <a:moveTo>
                      <a:pt x="231" y="0"/>
                    </a:moveTo>
                    <a:lnTo>
                      <a:pt x="189" y="0"/>
                    </a:lnTo>
                    <a:lnTo>
                      <a:pt x="189" y="4"/>
                    </a:lnTo>
                    <a:lnTo>
                      <a:pt x="231" y="4"/>
                    </a:lnTo>
                    <a:lnTo>
                      <a:pt x="231" y="0"/>
                    </a:lnTo>
                    <a:close/>
                    <a:moveTo>
                      <a:pt x="0" y="0"/>
                    </a:moveTo>
                    <a:lnTo>
                      <a:pt x="0" y="4"/>
                    </a:lnTo>
                    <a:lnTo>
                      <a:pt x="79" y="4"/>
                    </a:lnTo>
                    <a:lnTo>
                      <a:pt x="8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19"/>
              <p:cNvSpPr>
                <a:spLocks noEditPoints="1"/>
              </p:cNvSpPr>
              <p:nvPr/>
            </p:nvSpPr>
            <p:spPr bwMode="auto">
              <a:xfrm>
                <a:off x="2792413" y="4573588"/>
                <a:ext cx="363538" cy="6350"/>
              </a:xfrm>
              <a:custGeom>
                <a:avLst/>
                <a:gdLst>
                  <a:gd name="T0" fmla="*/ 0 w 229"/>
                  <a:gd name="T1" fmla="*/ 0 h 4"/>
                  <a:gd name="T2" fmla="*/ 0 w 229"/>
                  <a:gd name="T3" fmla="*/ 4 h 4"/>
                  <a:gd name="T4" fmla="*/ 42 w 229"/>
                  <a:gd name="T5" fmla="*/ 4 h 4"/>
                  <a:gd name="T6" fmla="*/ 42 w 229"/>
                  <a:gd name="T7" fmla="*/ 0 h 4"/>
                  <a:gd name="T8" fmla="*/ 0 w 229"/>
                  <a:gd name="T9" fmla="*/ 0 h 4"/>
                  <a:gd name="T10" fmla="*/ 149 w 229"/>
                  <a:gd name="T11" fmla="*/ 0 h 4"/>
                  <a:gd name="T12" fmla="*/ 149 w 229"/>
                  <a:gd name="T13" fmla="*/ 4 h 4"/>
                  <a:gd name="T14" fmla="*/ 229 w 229"/>
                  <a:gd name="T15" fmla="*/ 4 h 4"/>
                  <a:gd name="T16" fmla="*/ 229 w 229"/>
                  <a:gd name="T17" fmla="*/ 0 h 4"/>
                  <a:gd name="T18" fmla="*/ 149 w 229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9" h="4">
                    <a:moveTo>
                      <a:pt x="0" y="0"/>
                    </a:moveTo>
                    <a:lnTo>
                      <a:pt x="0" y="4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0" y="0"/>
                    </a:lnTo>
                    <a:close/>
                    <a:moveTo>
                      <a:pt x="149" y="0"/>
                    </a:moveTo>
                    <a:lnTo>
                      <a:pt x="149" y="4"/>
                    </a:lnTo>
                    <a:lnTo>
                      <a:pt x="229" y="4"/>
                    </a:lnTo>
                    <a:lnTo>
                      <a:pt x="229" y="0"/>
                    </a:lnTo>
                    <a:lnTo>
                      <a:pt x="1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20"/>
              <p:cNvSpPr>
                <a:spLocks/>
              </p:cNvSpPr>
              <p:nvPr/>
            </p:nvSpPr>
            <p:spPr bwMode="auto">
              <a:xfrm>
                <a:off x="3709988" y="4657725"/>
                <a:ext cx="393700" cy="31750"/>
              </a:xfrm>
              <a:custGeom>
                <a:avLst/>
                <a:gdLst>
                  <a:gd name="T0" fmla="*/ 0 w 248"/>
                  <a:gd name="T1" fmla="*/ 9 h 20"/>
                  <a:gd name="T2" fmla="*/ 4 w 248"/>
                  <a:gd name="T3" fmla="*/ 20 h 20"/>
                  <a:gd name="T4" fmla="*/ 248 w 248"/>
                  <a:gd name="T5" fmla="*/ 20 h 20"/>
                  <a:gd name="T6" fmla="*/ 242 w 248"/>
                  <a:gd name="T7" fmla="*/ 0 h 20"/>
                  <a:gd name="T8" fmla="*/ 213 w 248"/>
                  <a:gd name="T9" fmla="*/ 4 h 20"/>
                  <a:gd name="T10" fmla="*/ 0 w 248"/>
                  <a:gd name="T11" fmla="*/ 9 h 20"/>
                  <a:gd name="T12" fmla="*/ 0 w 248"/>
                  <a:gd name="T1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0">
                    <a:moveTo>
                      <a:pt x="0" y="9"/>
                    </a:moveTo>
                    <a:lnTo>
                      <a:pt x="4" y="20"/>
                    </a:lnTo>
                    <a:lnTo>
                      <a:pt x="248" y="20"/>
                    </a:lnTo>
                    <a:lnTo>
                      <a:pt x="242" y="0"/>
                    </a:lnTo>
                    <a:lnTo>
                      <a:pt x="213" y="4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21"/>
              <p:cNvSpPr>
                <a:spLocks noEditPoints="1"/>
              </p:cNvSpPr>
              <p:nvPr/>
            </p:nvSpPr>
            <p:spPr bwMode="auto">
              <a:xfrm>
                <a:off x="3594100" y="4518025"/>
                <a:ext cx="593725" cy="153987"/>
              </a:xfrm>
              <a:custGeom>
                <a:avLst/>
                <a:gdLst>
                  <a:gd name="T0" fmla="*/ 1 w 170"/>
                  <a:gd name="T1" fmla="*/ 0 h 44"/>
                  <a:gd name="T2" fmla="*/ 0 w 170"/>
                  <a:gd name="T3" fmla="*/ 29 h 44"/>
                  <a:gd name="T4" fmla="*/ 10 w 170"/>
                  <a:gd name="T5" fmla="*/ 44 h 44"/>
                  <a:gd name="T6" fmla="*/ 110 w 170"/>
                  <a:gd name="T7" fmla="*/ 40 h 44"/>
                  <a:gd name="T8" fmla="*/ 142 w 170"/>
                  <a:gd name="T9" fmla="*/ 38 h 44"/>
                  <a:gd name="T10" fmla="*/ 142 w 170"/>
                  <a:gd name="T11" fmla="*/ 1 h 44"/>
                  <a:gd name="T12" fmla="*/ 1 w 170"/>
                  <a:gd name="T13" fmla="*/ 0 h 44"/>
                  <a:gd name="T14" fmla="*/ 144 w 170"/>
                  <a:gd name="T15" fmla="*/ 37 h 44"/>
                  <a:gd name="T16" fmla="*/ 158 w 170"/>
                  <a:gd name="T17" fmla="*/ 31 h 44"/>
                  <a:gd name="T18" fmla="*/ 170 w 170"/>
                  <a:gd name="T19" fmla="*/ 1 h 44"/>
                  <a:gd name="T20" fmla="*/ 144 w 170"/>
                  <a:gd name="T21" fmla="*/ 1 h 44"/>
                  <a:gd name="T22" fmla="*/ 144 w 170"/>
                  <a:gd name="T2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44">
                    <a:moveTo>
                      <a:pt x="1" y="0"/>
                    </a:moveTo>
                    <a:cubicBezTo>
                      <a:pt x="1" y="10"/>
                      <a:pt x="1" y="19"/>
                      <a:pt x="0" y="29"/>
                    </a:cubicBezTo>
                    <a:cubicBezTo>
                      <a:pt x="4" y="34"/>
                      <a:pt x="7" y="39"/>
                      <a:pt x="10" y="44"/>
                    </a:cubicBezTo>
                    <a:cubicBezTo>
                      <a:pt x="43" y="42"/>
                      <a:pt x="77" y="41"/>
                      <a:pt x="110" y="40"/>
                    </a:cubicBezTo>
                    <a:cubicBezTo>
                      <a:pt x="120" y="40"/>
                      <a:pt x="131" y="40"/>
                      <a:pt x="142" y="38"/>
                    </a:cubicBezTo>
                    <a:cubicBezTo>
                      <a:pt x="142" y="1"/>
                      <a:pt x="142" y="1"/>
                      <a:pt x="142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144" y="37"/>
                    </a:moveTo>
                    <a:cubicBezTo>
                      <a:pt x="149" y="36"/>
                      <a:pt x="154" y="34"/>
                      <a:pt x="158" y="31"/>
                    </a:cubicBezTo>
                    <a:cubicBezTo>
                      <a:pt x="161" y="29"/>
                      <a:pt x="170" y="22"/>
                      <a:pt x="170" y="1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44" y="37"/>
                      <a:pt x="144" y="37"/>
                      <a:pt x="14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22"/>
              <p:cNvSpPr>
                <a:spLocks/>
              </p:cNvSpPr>
              <p:nvPr/>
            </p:nvSpPr>
            <p:spPr bwMode="auto">
              <a:xfrm>
                <a:off x="3395663" y="4137025"/>
                <a:ext cx="104775" cy="328612"/>
              </a:xfrm>
              <a:custGeom>
                <a:avLst/>
                <a:gdLst>
                  <a:gd name="T0" fmla="*/ 7 w 30"/>
                  <a:gd name="T1" fmla="*/ 0 h 94"/>
                  <a:gd name="T2" fmla="*/ 23 w 30"/>
                  <a:gd name="T3" fmla="*/ 0 h 94"/>
                  <a:gd name="T4" fmla="*/ 30 w 30"/>
                  <a:gd name="T5" fmla="*/ 7 h 94"/>
                  <a:gd name="T6" fmla="*/ 30 w 30"/>
                  <a:gd name="T7" fmla="*/ 86 h 94"/>
                  <a:gd name="T8" fmla="*/ 23 w 30"/>
                  <a:gd name="T9" fmla="*/ 94 h 94"/>
                  <a:gd name="T10" fmla="*/ 7 w 30"/>
                  <a:gd name="T11" fmla="*/ 94 h 94"/>
                  <a:gd name="T12" fmla="*/ 0 w 30"/>
                  <a:gd name="T13" fmla="*/ 86 h 94"/>
                  <a:gd name="T14" fmla="*/ 0 w 30"/>
                  <a:gd name="T15" fmla="*/ 7 h 94"/>
                  <a:gd name="T16" fmla="*/ 7 w 30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94">
                    <a:moveTo>
                      <a:pt x="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0" y="3"/>
                      <a:pt x="30" y="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90"/>
                      <a:pt x="27" y="94"/>
                      <a:pt x="23" y="9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3" y="94"/>
                      <a:pt x="0" y="90"/>
                      <a:pt x="0" y="8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123"/>
              <p:cNvSpPr>
                <a:spLocks/>
              </p:cNvSpPr>
              <p:nvPr/>
            </p:nvSpPr>
            <p:spPr bwMode="auto">
              <a:xfrm>
                <a:off x="3363913" y="4256088"/>
                <a:ext cx="11113" cy="209550"/>
              </a:xfrm>
              <a:custGeom>
                <a:avLst/>
                <a:gdLst>
                  <a:gd name="T0" fmla="*/ 0 w 7"/>
                  <a:gd name="T1" fmla="*/ 0 h 132"/>
                  <a:gd name="T2" fmla="*/ 7 w 7"/>
                  <a:gd name="T3" fmla="*/ 0 h 132"/>
                  <a:gd name="T4" fmla="*/ 7 w 7"/>
                  <a:gd name="T5" fmla="*/ 132 h 132"/>
                  <a:gd name="T6" fmla="*/ 0 w 7"/>
                  <a:gd name="T7" fmla="*/ 132 h 132"/>
                  <a:gd name="T8" fmla="*/ 0 w 7"/>
                  <a:gd name="T9" fmla="*/ 0 h 132"/>
                  <a:gd name="T10" fmla="*/ 0 w 7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32">
                    <a:moveTo>
                      <a:pt x="0" y="0"/>
                    </a:moveTo>
                    <a:lnTo>
                      <a:pt x="7" y="0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124"/>
              <p:cNvSpPr>
                <a:spLocks/>
              </p:cNvSpPr>
              <p:nvPr/>
            </p:nvSpPr>
            <p:spPr bwMode="auto">
              <a:xfrm>
                <a:off x="3525838" y="4256088"/>
                <a:ext cx="9525" cy="209550"/>
              </a:xfrm>
              <a:custGeom>
                <a:avLst/>
                <a:gdLst>
                  <a:gd name="T0" fmla="*/ 0 w 6"/>
                  <a:gd name="T1" fmla="*/ 0 h 132"/>
                  <a:gd name="T2" fmla="*/ 6 w 6"/>
                  <a:gd name="T3" fmla="*/ 0 h 132"/>
                  <a:gd name="T4" fmla="*/ 6 w 6"/>
                  <a:gd name="T5" fmla="*/ 132 h 132"/>
                  <a:gd name="T6" fmla="*/ 0 w 6"/>
                  <a:gd name="T7" fmla="*/ 132 h 132"/>
                  <a:gd name="T8" fmla="*/ 0 w 6"/>
                  <a:gd name="T9" fmla="*/ 0 h 132"/>
                  <a:gd name="T10" fmla="*/ 0 w 6"/>
                  <a:gd name="T1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32">
                    <a:moveTo>
                      <a:pt x="0" y="0"/>
                    </a:moveTo>
                    <a:lnTo>
                      <a:pt x="6" y="0"/>
                    </a:lnTo>
                    <a:lnTo>
                      <a:pt x="6" y="132"/>
                    </a:lnTo>
                    <a:lnTo>
                      <a:pt x="0" y="1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125"/>
              <p:cNvSpPr>
                <a:spLocks/>
              </p:cNvSpPr>
              <p:nvPr/>
            </p:nvSpPr>
            <p:spPr bwMode="auto">
              <a:xfrm>
                <a:off x="2754313" y="4133850"/>
                <a:ext cx="9525" cy="122237"/>
              </a:xfrm>
              <a:custGeom>
                <a:avLst/>
                <a:gdLst>
                  <a:gd name="T0" fmla="*/ 0 w 6"/>
                  <a:gd name="T1" fmla="*/ 0 h 77"/>
                  <a:gd name="T2" fmla="*/ 6 w 6"/>
                  <a:gd name="T3" fmla="*/ 0 h 77"/>
                  <a:gd name="T4" fmla="*/ 6 w 6"/>
                  <a:gd name="T5" fmla="*/ 77 h 77"/>
                  <a:gd name="T6" fmla="*/ 0 w 6"/>
                  <a:gd name="T7" fmla="*/ 77 h 77"/>
                  <a:gd name="T8" fmla="*/ 0 w 6"/>
                  <a:gd name="T9" fmla="*/ 0 h 77"/>
                  <a:gd name="T10" fmla="*/ 0 w 6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7">
                    <a:moveTo>
                      <a:pt x="0" y="0"/>
                    </a:moveTo>
                    <a:lnTo>
                      <a:pt x="6" y="0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26"/>
              <p:cNvSpPr>
                <a:spLocks/>
              </p:cNvSpPr>
              <p:nvPr/>
            </p:nvSpPr>
            <p:spPr bwMode="auto">
              <a:xfrm>
                <a:off x="2771775" y="4133850"/>
                <a:ext cx="6350" cy="122237"/>
              </a:xfrm>
              <a:custGeom>
                <a:avLst/>
                <a:gdLst>
                  <a:gd name="T0" fmla="*/ 0 w 4"/>
                  <a:gd name="T1" fmla="*/ 0 h 77"/>
                  <a:gd name="T2" fmla="*/ 4 w 4"/>
                  <a:gd name="T3" fmla="*/ 0 h 77"/>
                  <a:gd name="T4" fmla="*/ 4 w 4"/>
                  <a:gd name="T5" fmla="*/ 77 h 77"/>
                  <a:gd name="T6" fmla="*/ 0 w 4"/>
                  <a:gd name="T7" fmla="*/ 77 h 77"/>
                  <a:gd name="T8" fmla="*/ 0 w 4"/>
                  <a:gd name="T9" fmla="*/ 0 h 77"/>
                  <a:gd name="T10" fmla="*/ 0 w 4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4" y="0"/>
                    </a:lnTo>
                    <a:lnTo>
                      <a:pt x="4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27"/>
              <p:cNvSpPr>
                <a:spLocks/>
              </p:cNvSpPr>
              <p:nvPr/>
            </p:nvSpPr>
            <p:spPr bwMode="auto">
              <a:xfrm>
                <a:off x="2786063" y="4133850"/>
                <a:ext cx="9525" cy="122237"/>
              </a:xfrm>
              <a:custGeom>
                <a:avLst/>
                <a:gdLst>
                  <a:gd name="T0" fmla="*/ 0 w 6"/>
                  <a:gd name="T1" fmla="*/ 0 h 77"/>
                  <a:gd name="T2" fmla="*/ 6 w 6"/>
                  <a:gd name="T3" fmla="*/ 0 h 77"/>
                  <a:gd name="T4" fmla="*/ 6 w 6"/>
                  <a:gd name="T5" fmla="*/ 77 h 77"/>
                  <a:gd name="T6" fmla="*/ 0 w 6"/>
                  <a:gd name="T7" fmla="*/ 77 h 77"/>
                  <a:gd name="T8" fmla="*/ 0 w 6"/>
                  <a:gd name="T9" fmla="*/ 0 h 77"/>
                  <a:gd name="T10" fmla="*/ 0 w 6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7">
                    <a:moveTo>
                      <a:pt x="0" y="0"/>
                    </a:moveTo>
                    <a:lnTo>
                      <a:pt x="6" y="0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28"/>
              <p:cNvSpPr>
                <a:spLocks/>
              </p:cNvSpPr>
              <p:nvPr/>
            </p:nvSpPr>
            <p:spPr bwMode="auto">
              <a:xfrm>
                <a:off x="2803525" y="4133850"/>
                <a:ext cx="9525" cy="122237"/>
              </a:xfrm>
              <a:custGeom>
                <a:avLst/>
                <a:gdLst>
                  <a:gd name="T0" fmla="*/ 0 w 6"/>
                  <a:gd name="T1" fmla="*/ 0 h 77"/>
                  <a:gd name="T2" fmla="*/ 6 w 6"/>
                  <a:gd name="T3" fmla="*/ 0 h 77"/>
                  <a:gd name="T4" fmla="*/ 6 w 6"/>
                  <a:gd name="T5" fmla="*/ 77 h 77"/>
                  <a:gd name="T6" fmla="*/ 0 w 6"/>
                  <a:gd name="T7" fmla="*/ 77 h 77"/>
                  <a:gd name="T8" fmla="*/ 0 w 6"/>
                  <a:gd name="T9" fmla="*/ 0 h 77"/>
                  <a:gd name="T10" fmla="*/ 0 w 6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7">
                    <a:moveTo>
                      <a:pt x="0" y="0"/>
                    </a:moveTo>
                    <a:lnTo>
                      <a:pt x="6" y="0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29"/>
              <p:cNvSpPr>
                <a:spLocks/>
              </p:cNvSpPr>
              <p:nvPr/>
            </p:nvSpPr>
            <p:spPr bwMode="auto">
              <a:xfrm>
                <a:off x="2820988" y="4133850"/>
                <a:ext cx="6350" cy="122237"/>
              </a:xfrm>
              <a:custGeom>
                <a:avLst/>
                <a:gdLst>
                  <a:gd name="T0" fmla="*/ 0 w 4"/>
                  <a:gd name="T1" fmla="*/ 0 h 77"/>
                  <a:gd name="T2" fmla="*/ 4 w 4"/>
                  <a:gd name="T3" fmla="*/ 0 h 77"/>
                  <a:gd name="T4" fmla="*/ 4 w 4"/>
                  <a:gd name="T5" fmla="*/ 77 h 77"/>
                  <a:gd name="T6" fmla="*/ 0 w 4"/>
                  <a:gd name="T7" fmla="*/ 77 h 77"/>
                  <a:gd name="T8" fmla="*/ 0 w 4"/>
                  <a:gd name="T9" fmla="*/ 0 h 77"/>
                  <a:gd name="T10" fmla="*/ 0 w 4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4" y="0"/>
                    </a:lnTo>
                    <a:lnTo>
                      <a:pt x="4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30"/>
              <p:cNvSpPr>
                <a:spLocks/>
              </p:cNvSpPr>
              <p:nvPr/>
            </p:nvSpPr>
            <p:spPr bwMode="auto">
              <a:xfrm>
                <a:off x="2833688" y="4133850"/>
                <a:ext cx="11113" cy="122237"/>
              </a:xfrm>
              <a:custGeom>
                <a:avLst/>
                <a:gdLst>
                  <a:gd name="T0" fmla="*/ 0 w 7"/>
                  <a:gd name="T1" fmla="*/ 0 h 77"/>
                  <a:gd name="T2" fmla="*/ 7 w 7"/>
                  <a:gd name="T3" fmla="*/ 0 h 77"/>
                  <a:gd name="T4" fmla="*/ 7 w 7"/>
                  <a:gd name="T5" fmla="*/ 77 h 77"/>
                  <a:gd name="T6" fmla="*/ 0 w 7"/>
                  <a:gd name="T7" fmla="*/ 77 h 77"/>
                  <a:gd name="T8" fmla="*/ 0 w 7"/>
                  <a:gd name="T9" fmla="*/ 0 h 77"/>
                  <a:gd name="T10" fmla="*/ 0 w 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7">
                    <a:moveTo>
                      <a:pt x="0" y="0"/>
                    </a:moveTo>
                    <a:lnTo>
                      <a:pt x="7" y="0"/>
                    </a:lnTo>
                    <a:lnTo>
                      <a:pt x="7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31"/>
              <p:cNvSpPr>
                <a:spLocks/>
              </p:cNvSpPr>
              <p:nvPr/>
            </p:nvSpPr>
            <p:spPr bwMode="auto">
              <a:xfrm>
                <a:off x="2851150" y="4133850"/>
                <a:ext cx="11113" cy="122237"/>
              </a:xfrm>
              <a:custGeom>
                <a:avLst/>
                <a:gdLst>
                  <a:gd name="T0" fmla="*/ 0 w 7"/>
                  <a:gd name="T1" fmla="*/ 0 h 77"/>
                  <a:gd name="T2" fmla="*/ 7 w 7"/>
                  <a:gd name="T3" fmla="*/ 0 h 77"/>
                  <a:gd name="T4" fmla="*/ 7 w 7"/>
                  <a:gd name="T5" fmla="*/ 77 h 77"/>
                  <a:gd name="T6" fmla="*/ 0 w 7"/>
                  <a:gd name="T7" fmla="*/ 77 h 77"/>
                  <a:gd name="T8" fmla="*/ 0 w 7"/>
                  <a:gd name="T9" fmla="*/ 0 h 77"/>
                  <a:gd name="T10" fmla="*/ 0 w 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7">
                    <a:moveTo>
                      <a:pt x="0" y="0"/>
                    </a:moveTo>
                    <a:lnTo>
                      <a:pt x="7" y="0"/>
                    </a:lnTo>
                    <a:lnTo>
                      <a:pt x="7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32"/>
              <p:cNvSpPr>
                <a:spLocks/>
              </p:cNvSpPr>
              <p:nvPr/>
            </p:nvSpPr>
            <p:spPr bwMode="auto">
              <a:xfrm>
                <a:off x="2882900" y="4133850"/>
                <a:ext cx="11113" cy="122237"/>
              </a:xfrm>
              <a:custGeom>
                <a:avLst/>
                <a:gdLst>
                  <a:gd name="T0" fmla="*/ 0 w 7"/>
                  <a:gd name="T1" fmla="*/ 0 h 77"/>
                  <a:gd name="T2" fmla="*/ 7 w 7"/>
                  <a:gd name="T3" fmla="*/ 0 h 77"/>
                  <a:gd name="T4" fmla="*/ 7 w 7"/>
                  <a:gd name="T5" fmla="*/ 77 h 77"/>
                  <a:gd name="T6" fmla="*/ 0 w 7"/>
                  <a:gd name="T7" fmla="*/ 77 h 77"/>
                  <a:gd name="T8" fmla="*/ 0 w 7"/>
                  <a:gd name="T9" fmla="*/ 0 h 77"/>
                  <a:gd name="T10" fmla="*/ 0 w 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7">
                    <a:moveTo>
                      <a:pt x="0" y="0"/>
                    </a:moveTo>
                    <a:lnTo>
                      <a:pt x="7" y="0"/>
                    </a:lnTo>
                    <a:lnTo>
                      <a:pt x="7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33"/>
              <p:cNvSpPr>
                <a:spLocks/>
              </p:cNvSpPr>
              <p:nvPr/>
            </p:nvSpPr>
            <p:spPr bwMode="auto">
              <a:xfrm>
                <a:off x="2868613" y="4133850"/>
                <a:ext cx="7938" cy="122237"/>
              </a:xfrm>
              <a:custGeom>
                <a:avLst/>
                <a:gdLst>
                  <a:gd name="T0" fmla="*/ 0 w 5"/>
                  <a:gd name="T1" fmla="*/ 0 h 77"/>
                  <a:gd name="T2" fmla="*/ 5 w 5"/>
                  <a:gd name="T3" fmla="*/ 0 h 77"/>
                  <a:gd name="T4" fmla="*/ 5 w 5"/>
                  <a:gd name="T5" fmla="*/ 77 h 77"/>
                  <a:gd name="T6" fmla="*/ 0 w 5"/>
                  <a:gd name="T7" fmla="*/ 77 h 77"/>
                  <a:gd name="T8" fmla="*/ 0 w 5"/>
                  <a:gd name="T9" fmla="*/ 0 h 77"/>
                  <a:gd name="T10" fmla="*/ 0 w 5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7">
                    <a:moveTo>
                      <a:pt x="0" y="0"/>
                    </a:moveTo>
                    <a:lnTo>
                      <a:pt x="5" y="0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34"/>
              <p:cNvSpPr>
                <a:spLocks/>
              </p:cNvSpPr>
              <p:nvPr/>
            </p:nvSpPr>
            <p:spPr bwMode="auto">
              <a:xfrm>
                <a:off x="2917825" y="4133850"/>
                <a:ext cx="6350" cy="122237"/>
              </a:xfrm>
              <a:custGeom>
                <a:avLst/>
                <a:gdLst>
                  <a:gd name="T0" fmla="*/ 0 w 4"/>
                  <a:gd name="T1" fmla="*/ 0 h 77"/>
                  <a:gd name="T2" fmla="*/ 4 w 4"/>
                  <a:gd name="T3" fmla="*/ 0 h 77"/>
                  <a:gd name="T4" fmla="*/ 4 w 4"/>
                  <a:gd name="T5" fmla="*/ 77 h 77"/>
                  <a:gd name="T6" fmla="*/ 0 w 4"/>
                  <a:gd name="T7" fmla="*/ 77 h 77"/>
                  <a:gd name="T8" fmla="*/ 0 w 4"/>
                  <a:gd name="T9" fmla="*/ 0 h 77"/>
                  <a:gd name="T10" fmla="*/ 0 w 4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7">
                    <a:moveTo>
                      <a:pt x="0" y="0"/>
                    </a:moveTo>
                    <a:lnTo>
                      <a:pt x="4" y="0"/>
                    </a:lnTo>
                    <a:lnTo>
                      <a:pt x="4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35"/>
              <p:cNvSpPr>
                <a:spLocks/>
              </p:cNvSpPr>
              <p:nvPr/>
            </p:nvSpPr>
            <p:spPr bwMode="auto">
              <a:xfrm>
                <a:off x="2900363" y="4133850"/>
                <a:ext cx="11113" cy="122237"/>
              </a:xfrm>
              <a:custGeom>
                <a:avLst/>
                <a:gdLst>
                  <a:gd name="T0" fmla="*/ 0 w 7"/>
                  <a:gd name="T1" fmla="*/ 0 h 77"/>
                  <a:gd name="T2" fmla="*/ 7 w 7"/>
                  <a:gd name="T3" fmla="*/ 0 h 77"/>
                  <a:gd name="T4" fmla="*/ 7 w 7"/>
                  <a:gd name="T5" fmla="*/ 77 h 77"/>
                  <a:gd name="T6" fmla="*/ 0 w 7"/>
                  <a:gd name="T7" fmla="*/ 77 h 77"/>
                  <a:gd name="T8" fmla="*/ 0 w 7"/>
                  <a:gd name="T9" fmla="*/ 0 h 77"/>
                  <a:gd name="T10" fmla="*/ 0 w 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7">
                    <a:moveTo>
                      <a:pt x="0" y="0"/>
                    </a:moveTo>
                    <a:lnTo>
                      <a:pt x="7" y="0"/>
                    </a:lnTo>
                    <a:lnTo>
                      <a:pt x="7" y="77"/>
                    </a:lnTo>
                    <a:lnTo>
                      <a:pt x="0" y="7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36"/>
              <p:cNvSpPr>
                <a:spLocks/>
              </p:cNvSpPr>
              <p:nvPr/>
            </p:nvSpPr>
            <p:spPr bwMode="auto">
              <a:xfrm>
                <a:off x="2955925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37"/>
              <p:cNvSpPr>
                <a:spLocks/>
              </p:cNvSpPr>
              <p:nvPr/>
            </p:nvSpPr>
            <p:spPr bwMode="auto">
              <a:xfrm>
                <a:off x="2973388" y="4137025"/>
                <a:ext cx="7938" cy="119062"/>
              </a:xfrm>
              <a:custGeom>
                <a:avLst/>
                <a:gdLst>
                  <a:gd name="T0" fmla="*/ 0 w 5"/>
                  <a:gd name="T1" fmla="*/ 0 h 75"/>
                  <a:gd name="T2" fmla="*/ 5 w 5"/>
                  <a:gd name="T3" fmla="*/ 0 h 75"/>
                  <a:gd name="T4" fmla="*/ 5 w 5"/>
                  <a:gd name="T5" fmla="*/ 75 h 75"/>
                  <a:gd name="T6" fmla="*/ 0 w 5"/>
                  <a:gd name="T7" fmla="*/ 75 h 75"/>
                  <a:gd name="T8" fmla="*/ 0 w 5"/>
                  <a:gd name="T9" fmla="*/ 0 h 75"/>
                  <a:gd name="T10" fmla="*/ 0 w 5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5">
                    <a:moveTo>
                      <a:pt x="0" y="0"/>
                    </a:moveTo>
                    <a:lnTo>
                      <a:pt x="5" y="0"/>
                    </a:lnTo>
                    <a:lnTo>
                      <a:pt x="5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38"/>
              <p:cNvSpPr>
                <a:spLocks/>
              </p:cNvSpPr>
              <p:nvPr/>
            </p:nvSpPr>
            <p:spPr bwMode="auto">
              <a:xfrm>
                <a:off x="2987675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39"/>
              <p:cNvSpPr>
                <a:spLocks/>
              </p:cNvSpPr>
              <p:nvPr/>
            </p:nvSpPr>
            <p:spPr bwMode="auto">
              <a:xfrm>
                <a:off x="3005138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40"/>
              <p:cNvSpPr>
                <a:spLocks/>
              </p:cNvSpPr>
              <p:nvPr/>
            </p:nvSpPr>
            <p:spPr bwMode="auto">
              <a:xfrm>
                <a:off x="3022600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41"/>
              <p:cNvSpPr>
                <a:spLocks/>
              </p:cNvSpPr>
              <p:nvPr/>
            </p:nvSpPr>
            <p:spPr bwMode="auto">
              <a:xfrm>
                <a:off x="3036888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42"/>
              <p:cNvSpPr>
                <a:spLocks/>
              </p:cNvSpPr>
              <p:nvPr/>
            </p:nvSpPr>
            <p:spPr bwMode="auto">
              <a:xfrm>
                <a:off x="3054350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43"/>
              <p:cNvSpPr>
                <a:spLocks/>
              </p:cNvSpPr>
              <p:nvPr/>
            </p:nvSpPr>
            <p:spPr bwMode="auto">
              <a:xfrm>
                <a:off x="3086100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44"/>
              <p:cNvSpPr>
                <a:spLocks/>
              </p:cNvSpPr>
              <p:nvPr/>
            </p:nvSpPr>
            <p:spPr bwMode="auto">
              <a:xfrm>
                <a:off x="3071813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45"/>
              <p:cNvSpPr>
                <a:spLocks/>
              </p:cNvSpPr>
              <p:nvPr/>
            </p:nvSpPr>
            <p:spPr bwMode="auto">
              <a:xfrm>
                <a:off x="3121025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46"/>
              <p:cNvSpPr>
                <a:spLocks/>
              </p:cNvSpPr>
              <p:nvPr/>
            </p:nvSpPr>
            <p:spPr bwMode="auto">
              <a:xfrm>
                <a:off x="3103563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47"/>
              <p:cNvSpPr>
                <a:spLocks/>
              </p:cNvSpPr>
              <p:nvPr/>
            </p:nvSpPr>
            <p:spPr bwMode="auto">
              <a:xfrm>
                <a:off x="3159125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148"/>
              <p:cNvSpPr>
                <a:spLocks/>
              </p:cNvSpPr>
              <p:nvPr/>
            </p:nvSpPr>
            <p:spPr bwMode="auto">
              <a:xfrm>
                <a:off x="3176588" y="4137025"/>
                <a:ext cx="6350" cy="119062"/>
              </a:xfrm>
              <a:custGeom>
                <a:avLst/>
                <a:gdLst>
                  <a:gd name="T0" fmla="*/ 0 w 4"/>
                  <a:gd name="T1" fmla="*/ 0 h 75"/>
                  <a:gd name="T2" fmla="*/ 4 w 4"/>
                  <a:gd name="T3" fmla="*/ 0 h 75"/>
                  <a:gd name="T4" fmla="*/ 4 w 4"/>
                  <a:gd name="T5" fmla="*/ 75 h 75"/>
                  <a:gd name="T6" fmla="*/ 0 w 4"/>
                  <a:gd name="T7" fmla="*/ 75 h 75"/>
                  <a:gd name="T8" fmla="*/ 0 w 4"/>
                  <a:gd name="T9" fmla="*/ 0 h 75"/>
                  <a:gd name="T10" fmla="*/ 0 w 4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5">
                    <a:moveTo>
                      <a:pt x="0" y="0"/>
                    </a:moveTo>
                    <a:lnTo>
                      <a:pt x="4" y="0"/>
                    </a:lnTo>
                    <a:lnTo>
                      <a:pt x="4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49"/>
              <p:cNvSpPr>
                <a:spLocks/>
              </p:cNvSpPr>
              <p:nvPr/>
            </p:nvSpPr>
            <p:spPr bwMode="auto">
              <a:xfrm>
                <a:off x="3190875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150"/>
              <p:cNvSpPr>
                <a:spLocks/>
              </p:cNvSpPr>
              <p:nvPr/>
            </p:nvSpPr>
            <p:spPr bwMode="auto">
              <a:xfrm>
                <a:off x="3208338" y="4137025"/>
                <a:ext cx="9525" cy="119062"/>
              </a:xfrm>
              <a:custGeom>
                <a:avLst/>
                <a:gdLst>
                  <a:gd name="T0" fmla="*/ 0 w 6"/>
                  <a:gd name="T1" fmla="*/ 0 h 75"/>
                  <a:gd name="T2" fmla="*/ 6 w 6"/>
                  <a:gd name="T3" fmla="*/ 0 h 75"/>
                  <a:gd name="T4" fmla="*/ 6 w 6"/>
                  <a:gd name="T5" fmla="*/ 75 h 75"/>
                  <a:gd name="T6" fmla="*/ 0 w 6"/>
                  <a:gd name="T7" fmla="*/ 75 h 75"/>
                  <a:gd name="T8" fmla="*/ 0 w 6"/>
                  <a:gd name="T9" fmla="*/ 0 h 75"/>
                  <a:gd name="T10" fmla="*/ 0 w 6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5">
                    <a:moveTo>
                      <a:pt x="0" y="0"/>
                    </a:moveTo>
                    <a:lnTo>
                      <a:pt x="6" y="0"/>
                    </a:lnTo>
                    <a:lnTo>
                      <a:pt x="6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51"/>
              <p:cNvSpPr>
                <a:spLocks/>
              </p:cNvSpPr>
              <p:nvPr/>
            </p:nvSpPr>
            <p:spPr bwMode="auto">
              <a:xfrm>
                <a:off x="3225800" y="4137025"/>
                <a:ext cx="6350" cy="119062"/>
              </a:xfrm>
              <a:custGeom>
                <a:avLst/>
                <a:gdLst>
                  <a:gd name="T0" fmla="*/ 0 w 4"/>
                  <a:gd name="T1" fmla="*/ 0 h 75"/>
                  <a:gd name="T2" fmla="*/ 4 w 4"/>
                  <a:gd name="T3" fmla="*/ 0 h 75"/>
                  <a:gd name="T4" fmla="*/ 4 w 4"/>
                  <a:gd name="T5" fmla="*/ 75 h 75"/>
                  <a:gd name="T6" fmla="*/ 0 w 4"/>
                  <a:gd name="T7" fmla="*/ 75 h 75"/>
                  <a:gd name="T8" fmla="*/ 0 w 4"/>
                  <a:gd name="T9" fmla="*/ 0 h 75"/>
                  <a:gd name="T10" fmla="*/ 0 w 4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5">
                    <a:moveTo>
                      <a:pt x="0" y="0"/>
                    </a:moveTo>
                    <a:lnTo>
                      <a:pt x="4" y="0"/>
                    </a:lnTo>
                    <a:lnTo>
                      <a:pt x="4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52"/>
              <p:cNvSpPr>
                <a:spLocks/>
              </p:cNvSpPr>
              <p:nvPr/>
            </p:nvSpPr>
            <p:spPr bwMode="auto">
              <a:xfrm>
                <a:off x="3238500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153"/>
              <p:cNvSpPr>
                <a:spLocks/>
              </p:cNvSpPr>
              <p:nvPr/>
            </p:nvSpPr>
            <p:spPr bwMode="auto">
              <a:xfrm>
                <a:off x="3255963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54"/>
              <p:cNvSpPr>
                <a:spLocks/>
              </p:cNvSpPr>
              <p:nvPr/>
            </p:nvSpPr>
            <p:spPr bwMode="auto">
              <a:xfrm>
                <a:off x="3287713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55"/>
              <p:cNvSpPr>
                <a:spLocks/>
              </p:cNvSpPr>
              <p:nvPr/>
            </p:nvSpPr>
            <p:spPr bwMode="auto">
              <a:xfrm>
                <a:off x="3273425" y="4137025"/>
                <a:ext cx="7938" cy="119062"/>
              </a:xfrm>
              <a:custGeom>
                <a:avLst/>
                <a:gdLst>
                  <a:gd name="T0" fmla="*/ 0 w 5"/>
                  <a:gd name="T1" fmla="*/ 0 h 75"/>
                  <a:gd name="T2" fmla="*/ 5 w 5"/>
                  <a:gd name="T3" fmla="*/ 0 h 75"/>
                  <a:gd name="T4" fmla="*/ 5 w 5"/>
                  <a:gd name="T5" fmla="*/ 75 h 75"/>
                  <a:gd name="T6" fmla="*/ 0 w 5"/>
                  <a:gd name="T7" fmla="*/ 75 h 75"/>
                  <a:gd name="T8" fmla="*/ 0 w 5"/>
                  <a:gd name="T9" fmla="*/ 0 h 75"/>
                  <a:gd name="T10" fmla="*/ 0 w 5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5">
                    <a:moveTo>
                      <a:pt x="0" y="0"/>
                    </a:moveTo>
                    <a:lnTo>
                      <a:pt x="5" y="0"/>
                    </a:lnTo>
                    <a:lnTo>
                      <a:pt x="5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56"/>
              <p:cNvSpPr>
                <a:spLocks/>
              </p:cNvSpPr>
              <p:nvPr/>
            </p:nvSpPr>
            <p:spPr bwMode="auto">
              <a:xfrm>
                <a:off x="3322638" y="4137025"/>
                <a:ext cx="6350" cy="119062"/>
              </a:xfrm>
              <a:custGeom>
                <a:avLst/>
                <a:gdLst>
                  <a:gd name="T0" fmla="*/ 0 w 4"/>
                  <a:gd name="T1" fmla="*/ 0 h 75"/>
                  <a:gd name="T2" fmla="*/ 4 w 4"/>
                  <a:gd name="T3" fmla="*/ 0 h 75"/>
                  <a:gd name="T4" fmla="*/ 4 w 4"/>
                  <a:gd name="T5" fmla="*/ 75 h 75"/>
                  <a:gd name="T6" fmla="*/ 0 w 4"/>
                  <a:gd name="T7" fmla="*/ 75 h 75"/>
                  <a:gd name="T8" fmla="*/ 0 w 4"/>
                  <a:gd name="T9" fmla="*/ 0 h 75"/>
                  <a:gd name="T10" fmla="*/ 0 w 4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5">
                    <a:moveTo>
                      <a:pt x="0" y="0"/>
                    </a:moveTo>
                    <a:lnTo>
                      <a:pt x="4" y="0"/>
                    </a:lnTo>
                    <a:lnTo>
                      <a:pt x="4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57"/>
              <p:cNvSpPr>
                <a:spLocks/>
              </p:cNvSpPr>
              <p:nvPr/>
            </p:nvSpPr>
            <p:spPr bwMode="auto">
              <a:xfrm>
                <a:off x="3305175" y="4137025"/>
                <a:ext cx="11113" cy="119062"/>
              </a:xfrm>
              <a:custGeom>
                <a:avLst/>
                <a:gdLst>
                  <a:gd name="T0" fmla="*/ 0 w 7"/>
                  <a:gd name="T1" fmla="*/ 0 h 75"/>
                  <a:gd name="T2" fmla="*/ 7 w 7"/>
                  <a:gd name="T3" fmla="*/ 0 h 75"/>
                  <a:gd name="T4" fmla="*/ 7 w 7"/>
                  <a:gd name="T5" fmla="*/ 75 h 75"/>
                  <a:gd name="T6" fmla="*/ 0 w 7"/>
                  <a:gd name="T7" fmla="*/ 75 h 75"/>
                  <a:gd name="T8" fmla="*/ 0 w 7"/>
                  <a:gd name="T9" fmla="*/ 0 h 75"/>
                  <a:gd name="T10" fmla="*/ 0 w 7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5">
                    <a:moveTo>
                      <a:pt x="0" y="0"/>
                    </a:moveTo>
                    <a:lnTo>
                      <a:pt x="7" y="0"/>
                    </a:lnTo>
                    <a:lnTo>
                      <a:pt x="7" y="75"/>
                    </a:lnTo>
                    <a:lnTo>
                      <a:pt x="0" y="7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58"/>
              <p:cNvSpPr>
                <a:spLocks/>
              </p:cNvSpPr>
              <p:nvPr/>
            </p:nvSpPr>
            <p:spPr bwMode="auto">
              <a:xfrm>
                <a:off x="457200" y="4514850"/>
                <a:ext cx="307975" cy="131762"/>
              </a:xfrm>
              <a:custGeom>
                <a:avLst/>
                <a:gdLst>
                  <a:gd name="T0" fmla="*/ 194 w 194"/>
                  <a:gd name="T1" fmla="*/ 0 h 83"/>
                  <a:gd name="T2" fmla="*/ 132 w 194"/>
                  <a:gd name="T3" fmla="*/ 0 h 83"/>
                  <a:gd name="T4" fmla="*/ 132 w 194"/>
                  <a:gd name="T5" fmla="*/ 57 h 83"/>
                  <a:gd name="T6" fmla="*/ 31 w 194"/>
                  <a:gd name="T7" fmla="*/ 57 h 83"/>
                  <a:gd name="T8" fmla="*/ 31 w 194"/>
                  <a:gd name="T9" fmla="*/ 0 h 83"/>
                  <a:gd name="T10" fmla="*/ 0 w 194"/>
                  <a:gd name="T11" fmla="*/ 0 h 83"/>
                  <a:gd name="T12" fmla="*/ 0 w 194"/>
                  <a:gd name="T13" fmla="*/ 83 h 83"/>
                  <a:gd name="T14" fmla="*/ 194 w 194"/>
                  <a:gd name="T15" fmla="*/ 83 h 83"/>
                  <a:gd name="T16" fmla="*/ 194 w 194"/>
                  <a:gd name="T17" fmla="*/ 0 h 83"/>
                  <a:gd name="T18" fmla="*/ 194 w 194"/>
                  <a:gd name="T1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83">
                    <a:moveTo>
                      <a:pt x="194" y="0"/>
                    </a:moveTo>
                    <a:lnTo>
                      <a:pt x="132" y="0"/>
                    </a:lnTo>
                    <a:lnTo>
                      <a:pt x="132" y="57"/>
                    </a:lnTo>
                    <a:lnTo>
                      <a:pt x="31" y="57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83"/>
                    </a:lnTo>
                    <a:lnTo>
                      <a:pt x="194" y="83"/>
                    </a:lnTo>
                    <a:lnTo>
                      <a:pt x="194" y="0"/>
                    </a:lnTo>
                    <a:lnTo>
                      <a:pt x="1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59"/>
              <p:cNvSpPr>
                <a:spLocks noEditPoints="1"/>
              </p:cNvSpPr>
              <p:nvPr/>
            </p:nvSpPr>
            <p:spPr bwMode="auto">
              <a:xfrm>
                <a:off x="514350" y="4140200"/>
                <a:ext cx="146050" cy="457200"/>
              </a:xfrm>
              <a:custGeom>
                <a:avLst/>
                <a:gdLst>
                  <a:gd name="T0" fmla="*/ 0 w 42"/>
                  <a:gd name="T1" fmla="*/ 0 h 131"/>
                  <a:gd name="T2" fmla="*/ 42 w 42"/>
                  <a:gd name="T3" fmla="*/ 0 h 131"/>
                  <a:gd name="T4" fmla="*/ 42 w 42"/>
                  <a:gd name="T5" fmla="*/ 131 h 131"/>
                  <a:gd name="T6" fmla="*/ 0 w 42"/>
                  <a:gd name="T7" fmla="*/ 131 h 131"/>
                  <a:gd name="T8" fmla="*/ 0 w 42"/>
                  <a:gd name="T9" fmla="*/ 0 h 131"/>
                  <a:gd name="T10" fmla="*/ 21 w 42"/>
                  <a:gd name="T11" fmla="*/ 12 h 131"/>
                  <a:gd name="T12" fmla="*/ 21 w 42"/>
                  <a:gd name="T13" fmla="*/ 12 h 131"/>
                  <a:gd name="T14" fmla="*/ 33 w 42"/>
                  <a:gd name="T15" fmla="*/ 24 h 131"/>
                  <a:gd name="T16" fmla="*/ 33 w 42"/>
                  <a:gd name="T17" fmla="*/ 58 h 131"/>
                  <a:gd name="T18" fmla="*/ 21 w 42"/>
                  <a:gd name="T19" fmla="*/ 70 h 131"/>
                  <a:gd name="T20" fmla="*/ 21 w 42"/>
                  <a:gd name="T21" fmla="*/ 70 h 131"/>
                  <a:gd name="T22" fmla="*/ 9 w 42"/>
                  <a:gd name="T23" fmla="*/ 58 h 131"/>
                  <a:gd name="T24" fmla="*/ 9 w 42"/>
                  <a:gd name="T25" fmla="*/ 24 h 131"/>
                  <a:gd name="T26" fmla="*/ 21 w 42"/>
                  <a:gd name="T27" fmla="*/ 1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131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21" y="12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7" y="12"/>
                      <a:pt x="33" y="18"/>
                      <a:pt x="33" y="24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65"/>
                      <a:pt x="27" y="70"/>
                      <a:pt x="21" y="70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14" y="70"/>
                      <a:pt x="9" y="65"/>
                      <a:pt x="9" y="58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8"/>
                      <a:pt x="14" y="12"/>
                      <a:pt x="2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60"/>
              <p:cNvSpPr>
                <a:spLocks/>
              </p:cNvSpPr>
              <p:nvPr/>
            </p:nvSpPr>
            <p:spPr bwMode="auto">
              <a:xfrm>
                <a:off x="741363" y="4195763"/>
                <a:ext cx="47625" cy="150812"/>
              </a:xfrm>
              <a:custGeom>
                <a:avLst/>
                <a:gdLst>
                  <a:gd name="T0" fmla="*/ 0 w 30"/>
                  <a:gd name="T1" fmla="*/ 0 h 95"/>
                  <a:gd name="T2" fmla="*/ 30 w 30"/>
                  <a:gd name="T3" fmla="*/ 0 h 95"/>
                  <a:gd name="T4" fmla="*/ 30 w 30"/>
                  <a:gd name="T5" fmla="*/ 95 h 95"/>
                  <a:gd name="T6" fmla="*/ 0 w 30"/>
                  <a:gd name="T7" fmla="*/ 95 h 95"/>
                  <a:gd name="T8" fmla="*/ 0 w 30"/>
                  <a:gd name="T9" fmla="*/ 0 h 95"/>
                  <a:gd name="T10" fmla="*/ 0 w 30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5">
                    <a:moveTo>
                      <a:pt x="0" y="0"/>
                    </a:moveTo>
                    <a:lnTo>
                      <a:pt x="30" y="0"/>
                    </a:lnTo>
                    <a:lnTo>
                      <a:pt x="30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61"/>
              <p:cNvSpPr>
                <a:spLocks/>
              </p:cNvSpPr>
              <p:nvPr/>
            </p:nvSpPr>
            <p:spPr bwMode="auto">
              <a:xfrm>
                <a:off x="989013" y="4195763"/>
                <a:ext cx="52388" cy="150812"/>
              </a:xfrm>
              <a:custGeom>
                <a:avLst/>
                <a:gdLst>
                  <a:gd name="T0" fmla="*/ 0 w 33"/>
                  <a:gd name="T1" fmla="*/ 0 h 95"/>
                  <a:gd name="T2" fmla="*/ 33 w 33"/>
                  <a:gd name="T3" fmla="*/ 0 h 95"/>
                  <a:gd name="T4" fmla="*/ 33 w 33"/>
                  <a:gd name="T5" fmla="*/ 95 h 95"/>
                  <a:gd name="T6" fmla="*/ 0 w 33"/>
                  <a:gd name="T7" fmla="*/ 95 h 95"/>
                  <a:gd name="T8" fmla="*/ 0 w 33"/>
                  <a:gd name="T9" fmla="*/ 0 h 95"/>
                  <a:gd name="T10" fmla="*/ 0 w 3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95">
                    <a:moveTo>
                      <a:pt x="0" y="0"/>
                    </a:moveTo>
                    <a:lnTo>
                      <a:pt x="33" y="0"/>
                    </a:lnTo>
                    <a:lnTo>
                      <a:pt x="3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62"/>
              <p:cNvSpPr>
                <a:spLocks/>
              </p:cNvSpPr>
              <p:nvPr/>
            </p:nvSpPr>
            <p:spPr bwMode="auto">
              <a:xfrm>
                <a:off x="1236663" y="4195763"/>
                <a:ext cx="52388" cy="150812"/>
              </a:xfrm>
              <a:custGeom>
                <a:avLst/>
                <a:gdLst>
                  <a:gd name="T0" fmla="*/ 0 w 33"/>
                  <a:gd name="T1" fmla="*/ 0 h 95"/>
                  <a:gd name="T2" fmla="*/ 33 w 33"/>
                  <a:gd name="T3" fmla="*/ 0 h 95"/>
                  <a:gd name="T4" fmla="*/ 33 w 33"/>
                  <a:gd name="T5" fmla="*/ 95 h 95"/>
                  <a:gd name="T6" fmla="*/ 0 w 33"/>
                  <a:gd name="T7" fmla="*/ 95 h 95"/>
                  <a:gd name="T8" fmla="*/ 0 w 33"/>
                  <a:gd name="T9" fmla="*/ 0 h 95"/>
                  <a:gd name="T10" fmla="*/ 0 w 3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95">
                    <a:moveTo>
                      <a:pt x="0" y="0"/>
                    </a:moveTo>
                    <a:lnTo>
                      <a:pt x="33" y="0"/>
                    </a:lnTo>
                    <a:lnTo>
                      <a:pt x="3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63"/>
              <p:cNvSpPr>
                <a:spLocks/>
              </p:cNvSpPr>
              <p:nvPr/>
            </p:nvSpPr>
            <p:spPr bwMode="auto">
              <a:xfrm>
                <a:off x="1735138" y="4195763"/>
                <a:ext cx="49213" cy="150812"/>
              </a:xfrm>
              <a:custGeom>
                <a:avLst/>
                <a:gdLst>
                  <a:gd name="T0" fmla="*/ 0 w 31"/>
                  <a:gd name="T1" fmla="*/ 0 h 95"/>
                  <a:gd name="T2" fmla="*/ 31 w 31"/>
                  <a:gd name="T3" fmla="*/ 0 h 95"/>
                  <a:gd name="T4" fmla="*/ 31 w 31"/>
                  <a:gd name="T5" fmla="*/ 95 h 95"/>
                  <a:gd name="T6" fmla="*/ 0 w 31"/>
                  <a:gd name="T7" fmla="*/ 95 h 95"/>
                  <a:gd name="T8" fmla="*/ 0 w 31"/>
                  <a:gd name="T9" fmla="*/ 0 h 95"/>
                  <a:gd name="T10" fmla="*/ 0 w 31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95">
                    <a:moveTo>
                      <a:pt x="0" y="0"/>
                    </a:moveTo>
                    <a:lnTo>
                      <a:pt x="31" y="0"/>
                    </a:lnTo>
                    <a:lnTo>
                      <a:pt x="31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64"/>
              <p:cNvSpPr>
                <a:spLocks/>
              </p:cNvSpPr>
              <p:nvPr/>
            </p:nvSpPr>
            <p:spPr bwMode="auto">
              <a:xfrm>
                <a:off x="1487488" y="4195763"/>
                <a:ext cx="49213" cy="150812"/>
              </a:xfrm>
              <a:custGeom>
                <a:avLst/>
                <a:gdLst>
                  <a:gd name="T0" fmla="*/ 0 w 31"/>
                  <a:gd name="T1" fmla="*/ 0 h 95"/>
                  <a:gd name="T2" fmla="*/ 31 w 31"/>
                  <a:gd name="T3" fmla="*/ 0 h 95"/>
                  <a:gd name="T4" fmla="*/ 31 w 31"/>
                  <a:gd name="T5" fmla="*/ 95 h 95"/>
                  <a:gd name="T6" fmla="*/ 0 w 31"/>
                  <a:gd name="T7" fmla="*/ 95 h 95"/>
                  <a:gd name="T8" fmla="*/ 0 w 31"/>
                  <a:gd name="T9" fmla="*/ 0 h 95"/>
                  <a:gd name="T10" fmla="*/ 0 w 31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95">
                    <a:moveTo>
                      <a:pt x="0" y="0"/>
                    </a:moveTo>
                    <a:lnTo>
                      <a:pt x="31" y="0"/>
                    </a:lnTo>
                    <a:lnTo>
                      <a:pt x="31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65"/>
              <p:cNvSpPr>
                <a:spLocks/>
              </p:cNvSpPr>
              <p:nvPr/>
            </p:nvSpPr>
            <p:spPr bwMode="auto">
              <a:xfrm>
                <a:off x="1982788" y="4195763"/>
                <a:ext cx="49213" cy="150812"/>
              </a:xfrm>
              <a:custGeom>
                <a:avLst/>
                <a:gdLst>
                  <a:gd name="T0" fmla="*/ 0 w 31"/>
                  <a:gd name="T1" fmla="*/ 0 h 95"/>
                  <a:gd name="T2" fmla="*/ 31 w 31"/>
                  <a:gd name="T3" fmla="*/ 0 h 95"/>
                  <a:gd name="T4" fmla="*/ 31 w 31"/>
                  <a:gd name="T5" fmla="*/ 95 h 95"/>
                  <a:gd name="T6" fmla="*/ 0 w 31"/>
                  <a:gd name="T7" fmla="*/ 95 h 95"/>
                  <a:gd name="T8" fmla="*/ 0 w 31"/>
                  <a:gd name="T9" fmla="*/ 0 h 95"/>
                  <a:gd name="T10" fmla="*/ 0 w 31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95">
                    <a:moveTo>
                      <a:pt x="0" y="0"/>
                    </a:moveTo>
                    <a:lnTo>
                      <a:pt x="31" y="0"/>
                    </a:lnTo>
                    <a:lnTo>
                      <a:pt x="31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66"/>
              <p:cNvSpPr>
                <a:spLocks/>
              </p:cNvSpPr>
              <p:nvPr/>
            </p:nvSpPr>
            <p:spPr bwMode="auto">
              <a:xfrm>
                <a:off x="2230438" y="4195763"/>
                <a:ext cx="49213" cy="150812"/>
              </a:xfrm>
              <a:custGeom>
                <a:avLst/>
                <a:gdLst>
                  <a:gd name="T0" fmla="*/ 0 w 31"/>
                  <a:gd name="T1" fmla="*/ 0 h 95"/>
                  <a:gd name="T2" fmla="*/ 31 w 31"/>
                  <a:gd name="T3" fmla="*/ 0 h 95"/>
                  <a:gd name="T4" fmla="*/ 31 w 31"/>
                  <a:gd name="T5" fmla="*/ 95 h 95"/>
                  <a:gd name="T6" fmla="*/ 0 w 31"/>
                  <a:gd name="T7" fmla="*/ 95 h 95"/>
                  <a:gd name="T8" fmla="*/ 0 w 31"/>
                  <a:gd name="T9" fmla="*/ 0 h 95"/>
                  <a:gd name="T10" fmla="*/ 0 w 31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95">
                    <a:moveTo>
                      <a:pt x="0" y="0"/>
                    </a:moveTo>
                    <a:lnTo>
                      <a:pt x="31" y="0"/>
                    </a:lnTo>
                    <a:lnTo>
                      <a:pt x="31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67"/>
              <p:cNvSpPr>
                <a:spLocks/>
              </p:cNvSpPr>
              <p:nvPr/>
            </p:nvSpPr>
            <p:spPr bwMode="auto">
              <a:xfrm>
                <a:off x="2478088" y="4195763"/>
                <a:ext cx="49213" cy="150812"/>
              </a:xfrm>
              <a:custGeom>
                <a:avLst/>
                <a:gdLst>
                  <a:gd name="T0" fmla="*/ 0 w 31"/>
                  <a:gd name="T1" fmla="*/ 0 h 95"/>
                  <a:gd name="T2" fmla="*/ 31 w 31"/>
                  <a:gd name="T3" fmla="*/ 0 h 95"/>
                  <a:gd name="T4" fmla="*/ 31 w 31"/>
                  <a:gd name="T5" fmla="*/ 95 h 95"/>
                  <a:gd name="T6" fmla="*/ 0 w 31"/>
                  <a:gd name="T7" fmla="*/ 95 h 95"/>
                  <a:gd name="T8" fmla="*/ 0 w 31"/>
                  <a:gd name="T9" fmla="*/ 0 h 95"/>
                  <a:gd name="T10" fmla="*/ 0 w 31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95">
                    <a:moveTo>
                      <a:pt x="0" y="0"/>
                    </a:moveTo>
                    <a:lnTo>
                      <a:pt x="31" y="0"/>
                    </a:lnTo>
                    <a:lnTo>
                      <a:pt x="31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68"/>
              <p:cNvSpPr>
                <a:spLocks/>
              </p:cNvSpPr>
              <p:nvPr/>
            </p:nvSpPr>
            <p:spPr bwMode="auto">
              <a:xfrm>
                <a:off x="741363" y="4171950"/>
                <a:ext cx="1789113" cy="20637"/>
              </a:xfrm>
              <a:custGeom>
                <a:avLst/>
                <a:gdLst>
                  <a:gd name="T0" fmla="*/ 0 w 1127"/>
                  <a:gd name="T1" fmla="*/ 0 h 13"/>
                  <a:gd name="T2" fmla="*/ 1127 w 1127"/>
                  <a:gd name="T3" fmla="*/ 0 h 13"/>
                  <a:gd name="T4" fmla="*/ 1127 w 1127"/>
                  <a:gd name="T5" fmla="*/ 13 h 13"/>
                  <a:gd name="T6" fmla="*/ 0 w 1127"/>
                  <a:gd name="T7" fmla="*/ 13 h 13"/>
                  <a:gd name="T8" fmla="*/ 0 w 1127"/>
                  <a:gd name="T9" fmla="*/ 0 h 13"/>
                  <a:gd name="T10" fmla="*/ 0 w 1127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7" h="13">
                    <a:moveTo>
                      <a:pt x="0" y="0"/>
                    </a:moveTo>
                    <a:lnTo>
                      <a:pt x="1127" y="0"/>
                    </a:lnTo>
                    <a:lnTo>
                      <a:pt x="1127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69"/>
              <p:cNvSpPr>
                <a:spLocks/>
              </p:cNvSpPr>
              <p:nvPr/>
            </p:nvSpPr>
            <p:spPr bwMode="auto">
              <a:xfrm>
                <a:off x="741363" y="4349750"/>
                <a:ext cx="1789113" cy="11112"/>
              </a:xfrm>
              <a:custGeom>
                <a:avLst/>
                <a:gdLst>
                  <a:gd name="T0" fmla="*/ 0 w 1127"/>
                  <a:gd name="T1" fmla="*/ 0 h 7"/>
                  <a:gd name="T2" fmla="*/ 1127 w 1127"/>
                  <a:gd name="T3" fmla="*/ 0 h 7"/>
                  <a:gd name="T4" fmla="*/ 1127 w 1127"/>
                  <a:gd name="T5" fmla="*/ 7 h 7"/>
                  <a:gd name="T6" fmla="*/ 0 w 1127"/>
                  <a:gd name="T7" fmla="*/ 7 h 7"/>
                  <a:gd name="T8" fmla="*/ 0 w 1127"/>
                  <a:gd name="T9" fmla="*/ 0 h 7"/>
                  <a:gd name="T10" fmla="*/ 0 w 1127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7" h="7">
                    <a:moveTo>
                      <a:pt x="0" y="0"/>
                    </a:moveTo>
                    <a:lnTo>
                      <a:pt x="1127" y="0"/>
                    </a:lnTo>
                    <a:lnTo>
                      <a:pt x="112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70"/>
              <p:cNvSpPr>
                <a:spLocks/>
              </p:cNvSpPr>
              <p:nvPr/>
            </p:nvSpPr>
            <p:spPr bwMode="auto">
              <a:xfrm>
                <a:off x="384175" y="4041775"/>
                <a:ext cx="66675" cy="577850"/>
              </a:xfrm>
              <a:custGeom>
                <a:avLst/>
                <a:gdLst>
                  <a:gd name="T0" fmla="*/ 42 w 42"/>
                  <a:gd name="T1" fmla="*/ 0 h 364"/>
                  <a:gd name="T2" fmla="*/ 0 w 42"/>
                  <a:gd name="T3" fmla="*/ 0 h 364"/>
                  <a:gd name="T4" fmla="*/ 0 w 42"/>
                  <a:gd name="T5" fmla="*/ 364 h 364"/>
                  <a:gd name="T6" fmla="*/ 42 w 42"/>
                  <a:gd name="T7" fmla="*/ 364 h 364"/>
                  <a:gd name="T8" fmla="*/ 42 w 42"/>
                  <a:gd name="T9" fmla="*/ 0 h 364"/>
                  <a:gd name="T10" fmla="*/ 42 w 42"/>
                  <a:gd name="T11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64">
                    <a:moveTo>
                      <a:pt x="42" y="0"/>
                    </a:moveTo>
                    <a:lnTo>
                      <a:pt x="0" y="0"/>
                    </a:lnTo>
                    <a:lnTo>
                      <a:pt x="0" y="364"/>
                    </a:lnTo>
                    <a:lnTo>
                      <a:pt x="42" y="364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71"/>
              <p:cNvSpPr>
                <a:spLocks noEditPoints="1"/>
              </p:cNvSpPr>
              <p:nvPr/>
            </p:nvSpPr>
            <p:spPr bwMode="auto">
              <a:xfrm>
                <a:off x="461963" y="3989388"/>
                <a:ext cx="3725863" cy="520700"/>
              </a:xfrm>
              <a:custGeom>
                <a:avLst/>
                <a:gdLst>
                  <a:gd name="T0" fmla="*/ 1042 w 1068"/>
                  <a:gd name="T1" fmla="*/ 149 h 149"/>
                  <a:gd name="T2" fmla="*/ 1045 w 1068"/>
                  <a:gd name="T3" fmla="*/ 115 h 149"/>
                  <a:gd name="T4" fmla="*/ 1020 w 1068"/>
                  <a:gd name="T5" fmla="*/ 104 h 149"/>
                  <a:gd name="T6" fmla="*/ 1020 w 1068"/>
                  <a:gd name="T7" fmla="*/ 114 h 149"/>
                  <a:gd name="T8" fmla="*/ 1020 w 1068"/>
                  <a:gd name="T9" fmla="*/ 104 h 149"/>
                  <a:gd name="T10" fmla="*/ 398 w 1068"/>
                  <a:gd name="T11" fmla="*/ 0 h 149"/>
                  <a:gd name="T12" fmla="*/ 837 w 1068"/>
                  <a:gd name="T13" fmla="*/ 7 h 149"/>
                  <a:gd name="T14" fmla="*/ 1040 w 1068"/>
                  <a:gd name="T15" fmla="*/ 111 h 149"/>
                  <a:gd name="T16" fmla="*/ 865 w 1068"/>
                  <a:gd name="T17" fmla="*/ 149 h 149"/>
                  <a:gd name="T18" fmla="*/ 847 w 1068"/>
                  <a:gd name="T19" fmla="*/ 143 h 149"/>
                  <a:gd name="T20" fmla="*/ 59 w 1068"/>
                  <a:gd name="T21" fmla="*/ 149 h 149"/>
                  <a:gd name="T22" fmla="*/ 831 w 1068"/>
                  <a:gd name="T23" fmla="*/ 135 h 149"/>
                  <a:gd name="T24" fmla="*/ 837 w 1068"/>
                  <a:gd name="T25" fmla="*/ 137 h 149"/>
                  <a:gd name="T26" fmla="*/ 841 w 1068"/>
                  <a:gd name="T27" fmla="*/ 135 h 149"/>
                  <a:gd name="T28" fmla="*/ 865 w 1068"/>
                  <a:gd name="T29" fmla="*/ 137 h 149"/>
                  <a:gd name="T30" fmla="*/ 876 w 1068"/>
                  <a:gd name="T31" fmla="*/ 135 h 149"/>
                  <a:gd name="T32" fmla="*/ 883 w 1068"/>
                  <a:gd name="T33" fmla="*/ 137 h 149"/>
                  <a:gd name="T34" fmla="*/ 982 w 1068"/>
                  <a:gd name="T35" fmla="*/ 135 h 149"/>
                  <a:gd name="T36" fmla="*/ 883 w 1068"/>
                  <a:gd name="T37" fmla="*/ 133 h 149"/>
                  <a:gd name="T38" fmla="*/ 876 w 1068"/>
                  <a:gd name="T39" fmla="*/ 74 h 149"/>
                  <a:gd name="T40" fmla="*/ 872 w 1068"/>
                  <a:gd name="T41" fmla="*/ 133 h 149"/>
                  <a:gd name="T42" fmla="*/ 873 w 1068"/>
                  <a:gd name="T43" fmla="*/ 48 h 149"/>
                  <a:gd name="T44" fmla="*/ 847 w 1068"/>
                  <a:gd name="T45" fmla="*/ 40 h 149"/>
                  <a:gd name="T46" fmla="*/ 839 w 1068"/>
                  <a:gd name="T47" fmla="*/ 129 h 149"/>
                  <a:gd name="T48" fmla="*/ 837 w 1068"/>
                  <a:gd name="T49" fmla="*/ 133 h 149"/>
                  <a:gd name="T50" fmla="*/ 831 w 1068"/>
                  <a:gd name="T51" fmla="*/ 74 h 149"/>
                  <a:gd name="T52" fmla="*/ 59 w 1068"/>
                  <a:gd name="T53" fmla="*/ 133 h 149"/>
                  <a:gd name="T54" fmla="*/ 13 w 1068"/>
                  <a:gd name="T55" fmla="*/ 42 h 149"/>
                  <a:gd name="T56" fmla="*/ 0 w 1068"/>
                  <a:gd name="T57" fmla="*/ 133 h 149"/>
                  <a:gd name="T58" fmla="*/ 873 w 1068"/>
                  <a:gd name="T59" fmla="*/ 35 h 149"/>
                  <a:gd name="T60" fmla="*/ 0 w 1068"/>
                  <a:gd name="T61" fmla="*/ 33 h 149"/>
                  <a:gd name="T62" fmla="*/ 209 w 1068"/>
                  <a:gd name="T63" fmla="*/ 16 h 149"/>
                  <a:gd name="T64" fmla="*/ 0 w 1068"/>
                  <a:gd name="T65" fmla="*/ 13 h 149"/>
                  <a:gd name="T66" fmla="*/ 58 w 1068"/>
                  <a:gd name="T67" fmla="*/ 7 h 149"/>
                  <a:gd name="T68" fmla="*/ 208 w 1068"/>
                  <a:gd name="T69" fmla="*/ 12 h 149"/>
                  <a:gd name="T70" fmla="*/ 209 w 1068"/>
                  <a:gd name="T71" fmla="*/ 7 h 149"/>
                  <a:gd name="T72" fmla="*/ 524 w 1068"/>
                  <a:gd name="T73" fmla="*/ 13 h 149"/>
                  <a:gd name="T74" fmla="*/ 855 w 1068"/>
                  <a:gd name="T75" fmla="*/ 16 h 149"/>
                  <a:gd name="T76" fmla="*/ 524 w 1068"/>
                  <a:gd name="T77" fmla="*/ 13 h 149"/>
                  <a:gd name="T78" fmla="*/ 595 w 1068"/>
                  <a:gd name="T79" fmla="*/ 51 h 149"/>
                  <a:gd name="T80" fmla="*/ 78 w 1068"/>
                  <a:gd name="T81" fmla="*/ 108 h 149"/>
                  <a:gd name="T82" fmla="*/ 771 w 1068"/>
                  <a:gd name="T83" fmla="*/ 40 h 149"/>
                  <a:gd name="T84" fmla="*/ 825 w 1068"/>
                  <a:gd name="T85" fmla="*/ 78 h 149"/>
                  <a:gd name="T86" fmla="*/ 771 w 1068"/>
                  <a:gd name="T87" fmla="*/ 40 h 149"/>
                  <a:gd name="T88" fmla="*/ 766 w 1068"/>
                  <a:gd name="T89" fmla="*/ 40 h 149"/>
                  <a:gd name="T90" fmla="*/ 713 w 1068"/>
                  <a:gd name="T91" fmla="*/ 78 h 149"/>
                  <a:gd name="T92" fmla="*/ 708 w 1068"/>
                  <a:gd name="T93" fmla="*/ 78 h 149"/>
                  <a:gd name="T94" fmla="*/ 656 w 1068"/>
                  <a:gd name="T95" fmla="*/ 40 h 149"/>
                  <a:gd name="T96" fmla="*/ 708 w 1068"/>
                  <a:gd name="T97" fmla="*/ 78 h 149"/>
                  <a:gd name="T98" fmla="*/ 0 w 1068"/>
                  <a:gd name="T99" fmla="*/ 135 h 149"/>
                  <a:gd name="T100" fmla="*/ 13 w 1068"/>
                  <a:gd name="T101" fmla="*/ 149 h 149"/>
                  <a:gd name="T102" fmla="*/ 897 w 1068"/>
                  <a:gd name="T103" fmla="*/ 42 h 149"/>
                  <a:gd name="T104" fmla="*/ 945 w 1068"/>
                  <a:gd name="T105" fmla="*/ 78 h 149"/>
                  <a:gd name="T106" fmla="*/ 897 w 1068"/>
                  <a:gd name="T107" fmla="*/ 42 h 149"/>
                  <a:gd name="T108" fmla="*/ 998 w 1068"/>
                  <a:gd name="T109" fmla="*/ 79 h 149"/>
                  <a:gd name="T110" fmla="*/ 941 w 1068"/>
                  <a:gd name="T111" fmla="*/ 4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68" h="149">
                    <a:moveTo>
                      <a:pt x="1068" y="149"/>
                    </a:moveTo>
                    <a:cubicBezTo>
                      <a:pt x="1042" y="149"/>
                      <a:pt x="1042" y="149"/>
                      <a:pt x="1042" y="149"/>
                    </a:cubicBezTo>
                    <a:cubicBezTo>
                      <a:pt x="1042" y="113"/>
                      <a:pt x="1042" y="113"/>
                      <a:pt x="1042" y="113"/>
                    </a:cubicBezTo>
                    <a:cubicBezTo>
                      <a:pt x="1043" y="114"/>
                      <a:pt x="1044" y="115"/>
                      <a:pt x="1045" y="115"/>
                    </a:cubicBezTo>
                    <a:cubicBezTo>
                      <a:pt x="1053" y="124"/>
                      <a:pt x="1068" y="141"/>
                      <a:pt x="1068" y="149"/>
                    </a:cubicBezTo>
                    <a:close/>
                    <a:moveTo>
                      <a:pt x="1020" y="104"/>
                    </a:moveTo>
                    <a:cubicBezTo>
                      <a:pt x="1008" y="105"/>
                      <a:pt x="1008" y="105"/>
                      <a:pt x="1008" y="105"/>
                    </a:cubicBezTo>
                    <a:cubicBezTo>
                      <a:pt x="1020" y="114"/>
                      <a:pt x="1020" y="114"/>
                      <a:pt x="1020" y="114"/>
                    </a:cubicBezTo>
                    <a:cubicBezTo>
                      <a:pt x="1037" y="114"/>
                      <a:pt x="1037" y="114"/>
                      <a:pt x="1037" y="114"/>
                    </a:cubicBezTo>
                    <a:cubicBezTo>
                      <a:pt x="1020" y="104"/>
                      <a:pt x="1020" y="104"/>
                      <a:pt x="1020" y="104"/>
                    </a:cubicBezTo>
                    <a:close/>
                    <a:moveTo>
                      <a:pt x="209" y="0"/>
                    </a:moveTo>
                    <a:cubicBezTo>
                      <a:pt x="398" y="0"/>
                      <a:pt x="398" y="0"/>
                      <a:pt x="398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837" y="7"/>
                      <a:pt x="837" y="7"/>
                      <a:pt x="837" y="7"/>
                    </a:cubicBezTo>
                    <a:cubicBezTo>
                      <a:pt x="850" y="7"/>
                      <a:pt x="893" y="6"/>
                      <a:pt x="921" y="20"/>
                    </a:cubicBezTo>
                    <a:cubicBezTo>
                      <a:pt x="941" y="31"/>
                      <a:pt x="1013" y="86"/>
                      <a:pt x="1040" y="111"/>
                    </a:cubicBezTo>
                    <a:cubicBezTo>
                      <a:pt x="1040" y="149"/>
                      <a:pt x="1040" y="149"/>
                      <a:pt x="1040" y="149"/>
                    </a:cubicBezTo>
                    <a:cubicBezTo>
                      <a:pt x="865" y="149"/>
                      <a:pt x="865" y="149"/>
                      <a:pt x="865" y="149"/>
                    </a:cubicBezTo>
                    <a:cubicBezTo>
                      <a:pt x="865" y="143"/>
                      <a:pt x="865" y="143"/>
                      <a:pt x="865" y="143"/>
                    </a:cubicBezTo>
                    <a:cubicBezTo>
                      <a:pt x="847" y="143"/>
                      <a:pt x="847" y="143"/>
                      <a:pt x="847" y="143"/>
                    </a:cubicBezTo>
                    <a:cubicBezTo>
                      <a:pt x="847" y="149"/>
                      <a:pt x="847" y="149"/>
                      <a:pt x="847" y="149"/>
                    </a:cubicBezTo>
                    <a:cubicBezTo>
                      <a:pt x="59" y="149"/>
                      <a:pt x="59" y="149"/>
                      <a:pt x="59" y="149"/>
                    </a:cubicBezTo>
                    <a:cubicBezTo>
                      <a:pt x="59" y="135"/>
                      <a:pt x="59" y="135"/>
                      <a:pt x="59" y="135"/>
                    </a:cubicBezTo>
                    <a:cubicBezTo>
                      <a:pt x="831" y="135"/>
                      <a:pt x="831" y="135"/>
                      <a:pt x="831" y="135"/>
                    </a:cubicBezTo>
                    <a:cubicBezTo>
                      <a:pt x="831" y="137"/>
                      <a:pt x="831" y="137"/>
                      <a:pt x="831" y="137"/>
                    </a:cubicBezTo>
                    <a:cubicBezTo>
                      <a:pt x="837" y="137"/>
                      <a:pt x="837" y="137"/>
                      <a:pt x="837" y="137"/>
                    </a:cubicBezTo>
                    <a:cubicBezTo>
                      <a:pt x="837" y="135"/>
                      <a:pt x="837" y="135"/>
                      <a:pt x="837" y="135"/>
                    </a:cubicBezTo>
                    <a:cubicBezTo>
                      <a:pt x="841" y="135"/>
                      <a:pt x="841" y="135"/>
                      <a:pt x="841" y="135"/>
                    </a:cubicBezTo>
                    <a:cubicBezTo>
                      <a:pt x="842" y="136"/>
                      <a:pt x="844" y="137"/>
                      <a:pt x="847" y="137"/>
                    </a:cubicBezTo>
                    <a:cubicBezTo>
                      <a:pt x="865" y="137"/>
                      <a:pt x="865" y="137"/>
                      <a:pt x="865" y="137"/>
                    </a:cubicBezTo>
                    <a:cubicBezTo>
                      <a:pt x="867" y="137"/>
                      <a:pt x="869" y="136"/>
                      <a:pt x="871" y="135"/>
                    </a:cubicBezTo>
                    <a:cubicBezTo>
                      <a:pt x="876" y="135"/>
                      <a:pt x="876" y="135"/>
                      <a:pt x="876" y="135"/>
                    </a:cubicBezTo>
                    <a:cubicBezTo>
                      <a:pt x="876" y="137"/>
                      <a:pt x="876" y="137"/>
                      <a:pt x="876" y="137"/>
                    </a:cubicBezTo>
                    <a:cubicBezTo>
                      <a:pt x="883" y="137"/>
                      <a:pt x="883" y="137"/>
                      <a:pt x="883" y="137"/>
                    </a:cubicBezTo>
                    <a:cubicBezTo>
                      <a:pt x="883" y="135"/>
                      <a:pt x="883" y="135"/>
                      <a:pt x="883" y="135"/>
                    </a:cubicBezTo>
                    <a:cubicBezTo>
                      <a:pt x="982" y="135"/>
                      <a:pt x="982" y="135"/>
                      <a:pt x="982" y="135"/>
                    </a:cubicBezTo>
                    <a:cubicBezTo>
                      <a:pt x="982" y="133"/>
                      <a:pt x="982" y="133"/>
                      <a:pt x="982" y="133"/>
                    </a:cubicBezTo>
                    <a:cubicBezTo>
                      <a:pt x="883" y="133"/>
                      <a:pt x="883" y="133"/>
                      <a:pt x="883" y="133"/>
                    </a:cubicBezTo>
                    <a:cubicBezTo>
                      <a:pt x="883" y="74"/>
                      <a:pt x="883" y="74"/>
                      <a:pt x="883" y="74"/>
                    </a:cubicBezTo>
                    <a:cubicBezTo>
                      <a:pt x="876" y="74"/>
                      <a:pt x="876" y="74"/>
                      <a:pt x="876" y="74"/>
                    </a:cubicBezTo>
                    <a:cubicBezTo>
                      <a:pt x="876" y="133"/>
                      <a:pt x="876" y="133"/>
                      <a:pt x="876" y="133"/>
                    </a:cubicBezTo>
                    <a:cubicBezTo>
                      <a:pt x="872" y="133"/>
                      <a:pt x="872" y="133"/>
                      <a:pt x="872" y="133"/>
                    </a:cubicBezTo>
                    <a:cubicBezTo>
                      <a:pt x="873" y="132"/>
                      <a:pt x="873" y="131"/>
                      <a:pt x="873" y="129"/>
                    </a:cubicBezTo>
                    <a:cubicBezTo>
                      <a:pt x="873" y="48"/>
                      <a:pt x="873" y="48"/>
                      <a:pt x="873" y="48"/>
                    </a:cubicBezTo>
                    <a:cubicBezTo>
                      <a:pt x="873" y="44"/>
                      <a:pt x="870" y="40"/>
                      <a:pt x="865" y="40"/>
                    </a:cubicBezTo>
                    <a:cubicBezTo>
                      <a:pt x="847" y="40"/>
                      <a:pt x="847" y="40"/>
                      <a:pt x="847" y="40"/>
                    </a:cubicBezTo>
                    <a:cubicBezTo>
                      <a:pt x="842" y="40"/>
                      <a:pt x="839" y="44"/>
                      <a:pt x="839" y="48"/>
                    </a:cubicBezTo>
                    <a:cubicBezTo>
                      <a:pt x="839" y="129"/>
                      <a:pt x="839" y="129"/>
                      <a:pt x="839" y="129"/>
                    </a:cubicBezTo>
                    <a:cubicBezTo>
                      <a:pt x="839" y="131"/>
                      <a:pt x="839" y="132"/>
                      <a:pt x="839" y="133"/>
                    </a:cubicBezTo>
                    <a:cubicBezTo>
                      <a:pt x="837" y="133"/>
                      <a:pt x="837" y="133"/>
                      <a:pt x="837" y="133"/>
                    </a:cubicBezTo>
                    <a:cubicBezTo>
                      <a:pt x="837" y="74"/>
                      <a:pt x="837" y="74"/>
                      <a:pt x="837" y="74"/>
                    </a:cubicBezTo>
                    <a:cubicBezTo>
                      <a:pt x="831" y="74"/>
                      <a:pt x="831" y="74"/>
                      <a:pt x="831" y="74"/>
                    </a:cubicBezTo>
                    <a:cubicBezTo>
                      <a:pt x="831" y="133"/>
                      <a:pt x="831" y="133"/>
                      <a:pt x="831" y="133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133"/>
                      <a:pt x="13" y="133"/>
                      <a:pt x="13" y="13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73" y="35"/>
                      <a:pt x="873" y="35"/>
                      <a:pt x="873" y="35"/>
                    </a:cubicBezTo>
                    <a:cubicBezTo>
                      <a:pt x="873" y="33"/>
                      <a:pt x="873" y="33"/>
                      <a:pt x="873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9" y="16"/>
                      <a:pt x="209" y="16"/>
                      <a:pt x="209" y="16"/>
                    </a:cubicBezTo>
                    <a:cubicBezTo>
                      <a:pt x="209" y="13"/>
                      <a:pt x="209" y="13"/>
                      <a:pt x="209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208" y="12"/>
                      <a:pt x="208" y="12"/>
                      <a:pt x="208" y="12"/>
                    </a:cubicBezTo>
                    <a:cubicBezTo>
                      <a:pt x="208" y="7"/>
                      <a:pt x="208" y="7"/>
                      <a:pt x="208" y="7"/>
                    </a:cubicBezTo>
                    <a:cubicBezTo>
                      <a:pt x="209" y="7"/>
                      <a:pt x="209" y="7"/>
                      <a:pt x="209" y="7"/>
                    </a:cubicBezTo>
                    <a:cubicBezTo>
                      <a:pt x="209" y="0"/>
                      <a:pt x="209" y="0"/>
                      <a:pt x="209" y="0"/>
                    </a:cubicBezTo>
                    <a:close/>
                    <a:moveTo>
                      <a:pt x="524" y="13"/>
                    </a:moveTo>
                    <a:cubicBezTo>
                      <a:pt x="524" y="16"/>
                      <a:pt x="524" y="16"/>
                      <a:pt x="524" y="16"/>
                    </a:cubicBezTo>
                    <a:cubicBezTo>
                      <a:pt x="855" y="16"/>
                      <a:pt x="855" y="16"/>
                      <a:pt x="855" y="16"/>
                    </a:cubicBezTo>
                    <a:cubicBezTo>
                      <a:pt x="855" y="13"/>
                      <a:pt x="855" y="13"/>
                      <a:pt x="855" y="13"/>
                    </a:cubicBezTo>
                    <a:cubicBezTo>
                      <a:pt x="524" y="13"/>
                      <a:pt x="524" y="13"/>
                      <a:pt x="524" y="13"/>
                    </a:cubicBezTo>
                    <a:close/>
                    <a:moveTo>
                      <a:pt x="78" y="51"/>
                    </a:moveTo>
                    <a:cubicBezTo>
                      <a:pt x="595" y="51"/>
                      <a:pt x="595" y="51"/>
                      <a:pt x="595" y="51"/>
                    </a:cubicBezTo>
                    <a:cubicBezTo>
                      <a:pt x="595" y="108"/>
                      <a:pt x="595" y="108"/>
                      <a:pt x="595" y="108"/>
                    </a:cubicBezTo>
                    <a:cubicBezTo>
                      <a:pt x="78" y="108"/>
                      <a:pt x="78" y="108"/>
                      <a:pt x="78" y="108"/>
                    </a:cubicBezTo>
                    <a:cubicBezTo>
                      <a:pt x="78" y="51"/>
                      <a:pt x="78" y="51"/>
                      <a:pt x="78" y="51"/>
                    </a:cubicBezTo>
                    <a:close/>
                    <a:moveTo>
                      <a:pt x="771" y="40"/>
                    </a:moveTo>
                    <a:cubicBezTo>
                      <a:pt x="771" y="78"/>
                      <a:pt x="771" y="78"/>
                      <a:pt x="771" y="78"/>
                    </a:cubicBezTo>
                    <a:cubicBezTo>
                      <a:pt x="825" y="78"/>
                      <a:pt x="825" y="78"/>
                      <a:pt x="825" y="78"/>
                    </a:cubicBezTo>
                    <a:cubicBezTo>
                      <a:pt x="825" y="40"/>
                      <a:pt x="825" y="40"/>
                      <a:pt x="825" y="40"/>
                    </a:cubicBezTo>
                    <a:cubicBezTo>
                      <a:pt x="771" y="40"/>
                      <a:pt x="771" y="40"/>
                      <a:pt x="771" y="40"/>
                    </a:cubicBezTo>
                    <a:close/>
                    <a:moveTo>
                      <a:pt x="766" y="78"/>
                    </a:moveTo>
                    <a:cubicBezTo>
                      <a:pt x="766" y="40"/>
                      <a:pt x="766" y="40"/>
                      <a:pt x="766" y="40"/>
                    </a:cubicBezTo>
                    <a:cubicBezTo>
                      <a:pt x="713" y="40"/>
                      <a:pt x="713" y="40"/>
                      <a:pt x="713" y="40"/>
                    </a:cubicBezTo>
                    <a:cubicBezTo>
                      <a:pt x="713" y="78"/>
                      <a:pt x="713" y="78"/>
                      <a:pt x="713" y="78"/>
                    </a:cubicBezTo>
                    <a:cubicBezTo>
                      <a:pt x="766" y="78"/>
                      <a:pt x="766" y="78"/>
                      <a:pt x="766" y="78"/>
                    </a:cubicBezTo>
                    <a:close/>
                    <a:moveTo>
                      <a:pt x="708" y="78"/>
                    </a:moveTo>
                    <a:cubicBezTo>
                      <a:pt x="708" y="40"/>
                      <a:pt x="708" y="40"/>
                      <a:pt x="708" y="40"/>
                    </a:cubicBezTo>
                    <a:cubicBezTo>
                      <a:pt x="656" y="40"/>
                      <a:pt x="656" y="40"/>
                      <a:pt x="656" y="40"/>
                    </a:cubicBezTo>
                    <a:cubicBezTo>
                      <a:pt x="656" y="78"/>
                      <a:pt x="656" y="78"/>
                      <a:pt x="656" y="78"/>
                    </a:cubicBezTo>
                    <a:cubicBezTo>
                      <a:pt x="708" y="78"/>
                      <a:pt x="708" y="78"/>
                      <a:pt x="708" y="78"/>
                    </a:cubicBezTo>
                    <a:close/>
                    <a:moveTo>
                      <a:pt x="13" y="135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35"/>
                      <a:pt x="13" y="135"/>
                      <a:pt x="13" y="135"/>
                    </a:cubicBezTo>
                    <a:close/>
                    <a:moveTo>
                      <a:pt x="897" y="42"/>
                    </a:moveTo>
                    <a:cubicBezTo>
                      <a:pt x="907" y="42"/>
                      <a:pt x="907" y="42"/>
                      <a:pt x="907" y="42"/>
                    </a:cubicBezTo>
                    <a:cubicBezTo>
                      <a:pt x="945" y="78"/>
                      <a:pt x="945" y="78"/>
                      <a:pt x="945" y="78"/>
                    </a:cubicBezTo>
                    <a:cubicBezTo>
                      <a:pt x="898" y="78"/>
                      <a:pt x="898" y="78"/>
                      <a:pt x="898" y="78"/>
                    </a:cubicBezTo>
                    <a:cubicBezTo>
                      <a:pt x="897" y="42"/>
                      <a:pt x="897" y="42"/>
                      <a:pt x="897" y="42"/>
                    </a:cubicBezTo>
                    <a:close/>
                    <a:moveTo>
                      <a:pt x="950" y="42"/>
                    </a:moveTo>
                    <a:cubicBezTo>
                      <a:pt x="998" y="79"/>
                      <a:pt x="998" y="79"/>
                      <a:pt x="998" y="79"/>
                    </a:cubicBezTo>
                    <a:cubicBezTo>
                      <a:pt x="983" y="79"/>
                      <a:pt x="983" y="79"/>
                      <a:pt x="983" y="79"/>
                    </a:cubicBezTo>
                    <a:cubicBezTo>
                      <a:pt x="941" y="42"/>
                      <a:pt x="941" y="42"/>
                      <a:pt x="941" y="42"/>
                    </a:cubicBezTo>
                    <a:cubicBezTo>
                      <a:pt x="950" y="42"/>
                      <a:pt x="950" y="42"/>
                      <a:pt x="95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72"/>
              <p:cNvSpPr>
                <a:spLocks/>
              </p:cNvSpPr>
              <p:nvPr/>
            </p:nvSpPr>
            <p:spPr bwMode="auto">
              <a:xfrm>
                <a:off x="3025775" y="4619625"/>
                <a:ext cx="0" cy="14287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2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8" name="Group 8"/>
            <p:cNvGrpSpPr>
              <a:grpSpLocks noChangeAspect="1"/>
            </p:cNvGrpSpPr>
            <p:nvPr/>
          </p:nvGrpSpPr>
          <p:grpSpPr bwMode="auto">
            <a:xfrm>
              <a:off x="361558" y="4549130"/>
              <a:ext cx="1929988" cy="640370"/>
              <a:chOff x="-556" y="3073"/>
              <a:chExt cx="1522" cy="505"/>
            </a:xfrm>
            <a:solidFill>
              <a:schemeClr val="bg1"/>
            </a:solidFill>
          </p:grpSpPr>
          <p:sp>
            <p:nvSpPr>
              <p:cNvPr id="260" name="Freeform 9"/>
              <p:cNvSpPr>
                <a:spLocks/>
              </p:cNvSpPr>
              <p:nvPr/>
            </p:nvSpPr>
            <p:spPr bwMode="auto">
              <a:xfrm>
                <a:off x="-293" y="3434"/>
                <a:ext cx="544" cy="132"/>
              </a:xfrm>
              <a:custGeom>
                <a:avLst/>
                <a:gdLst>
                  <a:gd name="T0" fmla="*/ 229 w 229"/>
                  <a:gd name="T1" fmla="*/ 14 h 55"/>
                  <a:gd name="T2" fmla="*/ 200 w 229"/>
                  <a:gd name="T3" fmla="*/ 14 h 55"/>
                  <a:gd name="T4" fmla="*/ 202 w 229"/>
                  <a:gd name="T5" fmla="*/ 17 h 55"/>
                  <a:gd name="T6" fmla="*/ 204 w 229"/>
                  <a:gd name="T7" fmla="*/ 20 h 55"/>
                  <a:gd name="T8" fmla="*/ 207 w 229"/>
                  <a:gd name="T9" fmla="*/ 31 h 55"/>
                  <a:gd name="T10" fmla="*/ 206 w 229"/>
                  <a:gd name="T11" fmla="*/ 38 h 55"/>
                  <a:gd name="T12" fmla="*/ 205 w 229"/>
                  <a:gd name="T13" fmla="*/ 40 h 55"/>
                  <a:gd name="T14" fmla="*/ 199 w 229"/>
                  <a:gd name="T15" fmla="*/ 49 h 55"/>
                  <a:gd name="T16" fmla="*/ 197 w 229"/>
                  <a:gd name="T17" fmla="*/ 50 h 55"/>
                  <a:gd name="T18" fmla="*/ 196 w 229"/>
                  <a:gd name="T19" fmla="*/ 51 h 55"/>
                  <a:gd name="T20" fmla="*/ 194 w 229"/>
                  <a:gd name="T21" fmla="*/ 52 h 55"/>
                  <a:gd name="T22" fmla="*/ 192 w 229"/>
                  <a:gd name="T23" fmla="*/ 53 h 55"/>
                  <a:gd name="T24" fmla="*/ 190 w 229"/>
                  <a:gd name="T25" fmla="*/ 54 h 55"/>
                  <a:gd name="T26" fmla="*/ 190 w 229"/>
                  <a:gd name="T27" fmla="*/ 54 h 55"/>
                  <a:gd name="T28" fmla="*/ 188 w 229"/>
                  <a:gd name="T29" fmla="*/ 54 h 55"/>
                  <a:gd name="T30" fmla="*/ 185 w 229"/>
                  <a:gd name="T31" fmla="*/ 55 h 55"/>
                  <a:gd name="T32" fmla="*/ 183 w 229"/>
                  <a:gd name="T33" fmla="*/ 55 h 55"/>
                  <a:gd name="T34" fmla="*/ 182 w 229"/>
                  <a:gd name="T35" fmla="*/ 55 h 55"/>
                  <a:gd name="T36" fmla="*/ 180 w 229"/>
                  <a:gd name="T37" fmla="*/ 55 h 55"/>
                  <a:gd name="T38" fmla="*/ 178 w 229"/>
                  <a:gd name="T39" fmla="*/ 55 h 55"/>
                  <a:gd name="T40" fmla="*/ 175 w 229"/>
                  <a:gd name="T41" fmla="*/ 54 h 55"/>
                  <a:gd name="T42" fmla="*/ 171 w 229"/>
                  <a:gd name="T43" fmla="*/ 52 h 55"/>
                  <a:gd name="T44" fmla="*/ 171 w 229"/>
                  <a:gd name="T45" fmla="*/ 52 h 55"/>
                  <a:gd name="T46" fmla="*/ 169 w 229"/>
                  <a:gd name="T47" fmla="*/ 51 h 55"/>
                  <a:gd name="T48" fmla="*/ 165 w 229"/>
                  <a:gd name="T49" fmla="*/ 48 h 55"/>
                  <a:gd name="T50" fmla="*/ 164 w 229"/>
                  <a:gd name="T51" fmla="*/ 46 h 55"/>
                  <a:gd name="T52" fmla="*/ 163 w 229"/>
                  <a:gd name="T53" fmla="*/ 45 h 55"/>
                  <a:gd name="T54" fmla="*/ 161 w 229"/>
                  <a:gd name="T55" fmla="*/ 41 h 55"/>
                  <a:gd name="T56" fmla="*/ 160 w 229"/>
                  <a:gd name="T57" fmla="*/ 40 h 55"/>
                  <a:gd name="T58" fmla="*/ 160 w 229"/>
                  <a:gd name="T59" fmla="*/ 38 h 55"/>
                  <a:gd name="T60" fmla="*/ 158 w 229"/>
                  <a:gd name="T61" fmla="*/ 31 h 55"/>
                  <a:gd name="T62" fmla="*/ 161 w 229"/>
                  <a:gd name="T63" fmla="*/ 20 h 55"/>
                  <a:gd name="T64" fmla="*/ 163 w 229"/>
                  <a:gd name="T65" fmla="*/ 17 h 55"/>
                  <a:gd name="T66" fmla="*/ 165 w 229"/>
                  <a:gd name="T67" fmla="*/ 14 h 55"/>
                  <a:gd name="T68" fmla="*/ 61 w 229"/>
                  <a:gd name="T69" fmla="*/ 14 h 55"/>
                  <a:gd name="T70" fmla="*/ 63 w 229"/>
                  <a:gd name="T71" fmla="*/ 17 h 55"/>
                  <a:gd name="T72" fmla="*/ 65 w 229"/>
                  <a:gd name="T73" fmla="*/ 20 h 55"/>
                  <a:gd name="T74" fmla="*/ 68 w 229"/>
                  <a:gd name="T75" fmla="*/ 31 h 55"/>
                  <a:gd name="T76" fmla="*/ 67 w 229"/>
                  <a:gd name="T77" fmla="*/ 38 h 55"/>
                  <a:gd name="T78" fmla="*/ 66 w 229"/>
                  <a:gd name="T79" fmla="*/ 40 h 55"/>
                  <a:gd name="T80" fmla="*/ 66 w 229"/>
                  <a:gd name="T81" fmla="*/ 41 h 55"/>
                  <a:gd name="T82" fmla="*/ 65 w 229"/>
                  <a:gd name="T83" fmla="*/ 42 h 55"/>
                  <a:gd name="T84" fmla="*/ 64 w 229"/>
                  <a:gd name="T85" fmla="*/ 44 h 55"/>
                  <a:gd name="T86" fmla="*/ 63 w 229"/>
                  <a:gd name="T87" fmla="*/ 45 h 55"/>
                  <a:gd name="T88" fmla="*/ 63 w 229"/>
                  <a:gd name="T89" fmla="*/ 46 h 55"/>
                  <a:gd name="T90" fmla="*/ 62 w 229"/>
                  <a:gd name="T91" fmla="*/ 46 h 55"/>
                  <a:gd name="T92" fmla="*/ 61 w 229"/>
                  <a:gd name="T93" fmla="*/ 48 h 55"/>
                  <a:gd name="T94" fmla="*/ 44 w 229"/>
                  <a:gd name="T95" fmla="*/ 55 h 55"/>
                  <a:gd name="T96" fmla="*/ 25 w 229"/>
                  <a:gd name="T97" fmla="*/ 46 h 55"/>
                  <a:gd name="T98" fmla="*/ 24 w 229"/>
                  <a:gd name="T99" fmla="*/ 45 h 55"/>
                  <a:gd name="T100" fmla="*/ 22 w 229"/>
                  <a:gd name="T101" fmla="*/ 41 h 55"/>
                  <a:gd name="T102" fmla="*/ 22 w 229"/>
                  <a:gd name="T103" fmla="*/ 40 h 55"/>
                  <a:gd name="T104" fmla="*/ 21 w 229"/>
                  <a:gd name="T105" fmla="*/ 38 h 55"/>
                  <a:gd name="T106" fmla="*/ 21 w 229"/>
                  <a:gd name="T107" fmla="*/ 38 h 55"/>
                  <a:gd name="T108" fmla="*/ 20 w 229"/>
                  <a:gd name="T109" fmla="*/ 31 h 55"/>
                  <a:gd name="T110" fmla="*/ 21 w 229"/>
                  <a:gd name="T111" fmla="*/ 23 h 55"/>
                  <a:gd name="T112" fmla="*/ 23 w 229"/>
                  <a:gd name="T113" fmla="*/ 20 h 55"/>
                  <a:gd name="T114" fmla="*/ 25 w 229"/>
                  <a:gd name="T115" fmla="*/ 17 h 55"/>
                  <a:gd name="T116" fmla="*/ 27 w 229"/>
                  <a:gd name="T117" fmla="*/ 14 h 55"/>
                  <a:gd name="T118" fmla="*/ 0 w 229"/>
                  <a:gd name="T119" fmla="*/ 14 h 55"/>
                  <a:gd name="T120" fmla="*/ 0 w 229"/>
                  <a:gd name="T121" fmla="*/ 0 h 55"/>
                  <a:gd name="T122" fmla="*/ 229 w 229"/>
                  <a:gd name="T123" fmla="*/ 0 h 55"/>
                  <a:gd name="T124" fmla="*/ 229 w 229"/>
                  <a:gd name="T125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" h="55">
                    <a:moveTo>
                      <a:pt x="229" y="14"/>
                    </a:moveTo>
                    <a:cubicBezTo>
                      <a:pt x="200" y="14"/>
                      <a:pt x="200" y="14"/>
                      <a:pt x="200" y="14"/>
                    </a:cubicBezTo>
                    <a:cubicBezTo>
                      <a:pt x="201" y="15"/>
                      <a:pt x="201" y="16"/>
                      <a:pt x="202" y="17"/>
                    </a:cubicBezTo>
                    <a:cubicBezTo>
                      <a:pt x="203" y="18"/>
                      <a:pt x="204" y="19"/>
                      <a:pt x="204" y="20"/>
                    </a:cubicBezTo>
                    <a:cubicBezTo>
                      <a:pt x="206" y="23"/>
                      <a:pt x="207" y="27"/>
                      <a:pt x="207" y="31"/>
                    </a:cubicBezTo>
                    <a:cubicBezTo>
                      <a:pt x="207" y="33"/>
                      <a:pt x="206" y="36"/>
                      <a:pt x="206" y="38"/>
                    </a:cubicBezTo>
                    <a:cubicBezTo>
                      <a:pt x="205" y="39"/>
                      <a:pt x="205" y="39"/>
                      <a:pt x="205" y="40"/>
                    </a:cubicBezTo>
                    <a:cubicBezTo>
                      <a:pt x="204" y="43"/>
                      <a:pt x="201" y="46"/>
                      <a:pt x="199" y="49"/>
                    </a:cubicBezTo>
                    <a:cubicBezTo>
                      <a:pt x="198" y="49"/>
                      <a:pt x="198" y="50"/>
                      <a:pt x="197" y="50"/>
                    </a:cubicBezTo>
                    <a:cubicBezTo>
                      <a:pt x="197" y="50"/>
                      <a:pt x="196" y="51"/>
                      <a:pt x="196" y="51"/>
                    </a:cubicBezTo>
                    <a:cubicBezTo>
                      <a:pt x="195" y="52"/>
                      <a:pt x="194" y="52"/>
                      <a:pt x="194" y="52"/>
                    </a:cubicBezTo>
                    <a:cubicBezTo>
                      <a:pt x="193" y="53"/>
                      <a:pt x="193" y="53"/>
                      <a:pt x="192" y="53"/>
                    </a:cubicBezTo>
                    <a:cubicBezTo>
                      <a:pt x="191" y="53"/>
                      <a:pt x="190" y="54"/>
                      <a:pt x="190" y="54"/>
                    </a:cubicBezTo>
                    <a:cubicBezTo>
                      <a:pt x="190" y="54"/>
                      <a:pt x="190" y="54"/>
                      <a:pt x="190" y="54"/>
                    </a:cubicBezTo>
                    <a:cubicBezTo>
                      <a:pt x="189" y="54"/>
                      <a:pt x="188" y="54"/>
                      <a:pt x="188" y="54"/>
                    </a:cubicBezTo>
                    <a:cubicBezTo>
                      <a:pt x="187" y="55"/>
                      <a:pt x="186" y="55"/>
                      <a:pt x="185" y="55"/>
                    </a:cubicBezTo>
                    <a:cubicBezTo>
                      <a:pt x="184" y="55"/>
                      <a:pt x="184" y="55"/>
                      <a:pt x="183" y="55"/>
                    </a:cubicBezTo>
                    <a:cubicBezTo>
                      <a:pt x="182" y="55"/>
                      <a:pt x="182" y="55"/>
                      <a:pt x="182" y="55"/>
                    </a:cubicBezTo>
                    <a:cubicBezTo>
                      <a:pt x="181" y="55"/>
                      <a:pt x="181" y="55"/>
                      <a:pt x="180" y="55"/>
                    </a:cubicBezTo>
                    <a:cubicBezTo>
                      <a:pt x="179" y="55"/>
                      <a:pt x="178" y="55"/>
                      <a:pt x="178" y="55"/>
                    </a:cubicBezTo>
                    <a:cubicBezTo>
                      <a:pt x="177" y="54"/>
                      <a:pt x="176" y="54"/>
                      <a:pt x="175" y="54"/>
                    </a:cubicBezTo>
                    <a:cubicBezTo>
                      <a:pt x="174" y="53"/>
                      <a:pt x="173" y="53"/>
                      <a:pt x="171" y="52"/>
                    </a:cubicBezTo>
                    <a:cubicBezTo>
                      <a:pt x="171" y="52"/>
                      <a:pt x="171" y="52"/>
                      <a:pt x="171" y="52"/>
                    </a:cubicBezTo>
                    <a:cubicBezTo>
                      <a:pt x="170" y="52"/>
                      <a:pt x="170" y="51"/>
                      <a:pt x="169" y="51"/>
                    </a:cubicBezTo>
                    <a:cubicBezTo>
                      <a:pt x="168" y="50"/>
                      <a:pt x="166" y="49"/>
                      <a:pt x="165" y="48"/>
                    </a:cubicBezTo>
                    <a:cubicBezTo>
                      <a:pt x="165" y="47"/>
                      <a:pt x="164" y="46"/>
                      <a:pt x="164" y="46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2" y="43"/>
                      <a:pt x="161" y="42"/>
                      <a:pt x="161" y="41"/>
                    </a:cubicBezTo>
                    <a:cubicBezTo>
                      <a:pt x="160" y="40"/>
                      <a:pt x="160" y="40"/>
                      <a:pt x="160" y="40"/>
                    </a:cubicBezTo>
                    <a:cubicBezTo>
                      <a:pt x="160" y="39"/>
                      <a:pt x="160" y="39"/>
                      <a:pt x="160" y="38"/>
                    </a:cubicBezTo>
                    <a:cubicBezTo>
                      <a:pt x="159" y="36"/>
                      <a:pt x="158" y="33"/>
                      <a:pt x="158" y="31"/>
                    </a:cubicBezTo>
                    <a:cubicBezTo>
                      <a:pt x="158" y="27"/>
                      <a:pt x="159" y="23"/>
                      <a:pt x="161" y="20"/>
                    </a:cubicBezTo>
                    <a:cubicBezTo>
                      <a:pt x="162" y="19"/>
                      <a:pt x="162" y="18"/>
                      <a:pt x="163" y="17"/>
                    </a:cubicBezTo>
                    <a:cubicBezTo>
                      <a:pt x="164" y="16"/>
                      <a:pt x="164" y="15"/>
                      <a:pt x="165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2" y="15"/>
                      <a:pt x="62" y="16"/>
                      <a:pt x="63" y="17"/>
                    </a:cubicBezTo>
                    <a:cubicBezTo>
                      <a:pt x="64" y="18"/>
                      <a:pt x="65" y="19"/>
                      <a:pt x="65" y="20"/>
                    </a:cubicBezTo>
                    <a:cubicBezTo>
                      <a:pt x="67" y="23"/>
                      <a:pt x="68" y="27"/>
                      <a:pt x="68" y="31"/>
                    </a:cubicBezTo>
                    <a:cubicBezTo>
                      <a:pt x="68" y="33"/>
                      <a:pt x="67" y="36"/>
                      <a:pt x="67" y="38"/>
                    </a:cubicBezTo>
                    <a:cubicBezTo>
                      <a:pt x="67" y="39"/>
                      <a:pt x="66" y="39"/>
                      <a:pt x="66" y="40"/>
                    </a:cubicBezTo>
                    <a:cubicBezTo>
                      <a:pt x="66" y="40"/>
                      <a:pt x="66" y="40"/>
                      <a:pt x="66" y="41"/>
                    </a:cubicBezTo>
                    <a:cubicBezTo>
                      <a:pt x="66" y="41"/>
                      <a:pt x="65" y="41"/>
                      <a:pt x="65" y="42"/>
                    </a:cubicBezTo>
                    <a:cubicBezTo>
                      <a:pt x="65" y="43"/>
                      <a:pt x="64" y="43"/>
                      <a:pt x="64" y="44"/>
                    </a:cubicBezTo>
                    <a:cubicBezTo>
                      <a:pt x="64" y="44"/>
                      <a:pt x="64" y="45"/>
                      <a:pt x="63" y="45"/>
                    </a:cubicBezTo>
                    <a:cubicBezTo>
                      <a:pt x="63" y="45"/>
                      <a:pt x="63" y="45"/>
                      <a:pt x="63" y="46"/>
                    </a:cubicBezTo>
                    <a:cubicBezTo>
                      <a:pt x="63" y="46"/>
                      <a:pt x="62" y="46"/>
                      <a:pt x="62" y="46"/>
                    </a:cubicBezTo>
                    <a:cubicBezTo>
                      <a:pt x="62" y="47"/>
                      <a:pt x="61" y="47"/>
                      <a:pt x="61" y="48"/>
                    </a:cubicBezTo>
                    <a:cubicBezTo>
                      <a:pt x="56" y="52"/>
                      <a:pt x="50" y="55"/>
                      <a:pt x="44" y="55"/>
                    </a:cubicBezTo>
                    <a:cubicBezTo>
                      <a:pt x="36" y="55"/>
                      <a:pt x="30" y="51"/>
                      <a:pt x="25" y="46"/>
                    </a:cubicBezTo>
                    <a:cubicBezTo>
                      <a:pt x="25" y="45"/>
                      <a:pt x="25" y="45"/>
                      <a:pt x="24" y="45"/>
                    </a:cubicBezTo>
                    <a:cubicBezTo>
                      <a:pt x="24" y="43"/>
                      <a:pt x="23" y="42"/>
                      <a:pt x="22" y="41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39"/>
                      <a:pt x="21" y="39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6"/>
                      <a:pt x="20" y="33"/>
                      <a:pt x="20" y="31"/>
                    </a:cubicBezTo>
                    <a:cubicBezTo>
                      <a:pt x="20" y="28"/>
                      <a:pt x="20" y="25"/>
                      <a:pt x="21" y="23"/>
                    </a:cubicBezTo>
                    <a:cubicBezTo>
                      <a:pt x="22" y="22"/>
                      <a:pt x="22" y="21"/>
                      <a:pt x="23" y="20"/>
                    </a:cubicBezTo>
                    <a:cubicBezTo>
                      <a:pt x="23" y="19"/>
                      <a:pt x="24" y="18"/>
                      <a:pt x="25" y="17"/>
                    </a:cubicBezTo>
                    <a:cubicBezTo>
                      <a:pt x="25" y="16"/>
                      <a:pt x="26" y="15"/>
                      <a:pt x="27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9" y="0"/>
                      <a:pt x="229" y="0"/>
                      <a:pt x="229" y="0"/>
                    </a:cubicBezTo>
                    <a:lnTo>
                      <a:pt x="229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"/>
              <p:cNvSpPr>
                <a:spLocks/>
              </p:cNvSpPr>
              <p:nvPr/>
            </p:nvSpPr>
            <p:spPr bwMode="auto">
              <a:xfrm>
                <a:off x="258" y="3441"/>
                <a:ext cx="93" cy="10"/>
              </a:xfrm>
              <a:custGeom>
                <a:avLst/>
                <a:gdLst>
                  <a:gd name="T0" fmla="*/ 93 w 93"/>
                  <a:gd name="T1" fmla="*/ 0 h 10"/>
                  <a:gd name="T2" fmla="*/ 0 w 93"/>
                  <a:gd name="T3" fmla="*/ 0 h 10"/>
                  <a:gd name="T4" fmla="*/ 0 w 93"/>
                  <a:gd name="T5" fmla="*/ 10 h 10"/>
                  <a:gd name="T6" fmla="*/ 93 w 93"/>
                  <a:gd name="T7" fmla="*/ 10 h 10"/>
                  <a:gd name="T8" fmla="*/ 93 w 93"/>
                  <a:gd name="T9" fmla="*/ 0 h 10"/>
                  <a:gd name="T10" fmla="*/ 93 w 93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10">
                    <a:moveTo>
                      <a:pt x="93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93" y="10"/>
                    </a:lnTo>
                    <a:lnTo>
                      <a:pt x="93" y="0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1"/>
              <p:cNvSpPr>
                <a:spLocks noEditPoints="1"/>
              </p:cNvSpPr>
              <p:nvPr/>
            </p:nvSpPr>
            <p:spPr bwMode="auto">
              <a:xfrm>
                <a:off x="-96" y="3473"/>
                <a:ext cx="143" cy="79"/>
              </a:xfrm>
              <a:custGeom>
                <a:avLst/>
                <a:gdLst>
                  <a:gd name="T0" fmla="*/ 8 w 60"/>
                  <a:gd name="T1" fmla="*/ 7 h 33"/>
                  <a:gd name="T2" fmla="*/ 1 w 60"/>
                  <a:gd name="T3" fmla="*/ 8 h 33"/>
                  <a:gd name="T4" fmla="*/ 7 w 60"/>
                  <a:gd name="T5" fmla="*/ 8 h 33"/>
                  <a:gd name="T6" fmla="*/ 0 w 60"/>
                  <a:gd name="T7" fmla="*/ 33 h 33"/>
                  <a:gd name="T8" fmla="*/ 0 w 60"/>
                  <a:gd name="T9" fmla="*/ 15 h 33"/>
                  <a:gd name="T10" fmla="*/ 10 w 60"/>
                  <a:gd name="T11" fmla="*/ 19 h 33"/>
                  <a:gd name="T12" fmla="*/ 30 w 60"/>
                  <a:gd name="T13" fmla="*/ 21 h 33"/>
                  <a:gd name="T14" fmla="*/ 11 w 60"/>
                  <a:gd name="T15" fmla="*/ 14 h 33"/>
                  <a:gd name="T16" fmla="*/ 28 w 60"/>
                  <a:gd name="T17" fmla="*/ 18 h 33"/>
                  <a:gd name="T18" fmla="*/ 28 w 60"/>
                  <a:gd name="T19" fmla="*/ 23 h 33"/>
                  <a:gd name="T20" fmla="*/ 11 w 60"/>
                  <a:gd name="T21" fmla="*/ 25 h 33"/>
                  <a:gd name="T22" fmla="*/ 28 w 60"/>
                  <a:gd name="T23" fmla="*/ 23 h 33"/>
                  <a:gd name="T24" fmla="*/ 10 w 60"/>
                  <a:gd name="T25" fmla="*/ 13 h 33"/>
                  <a:gd name="T26" fmla="*/ 7 w 60"/>
                  <a:gd name="T27" fmla="*/ 8 h 33"/>
                  <a:gd name="T28" fmla="*/ 21 w 60"/>
                  <a:gd name="T29" fmla="*/ 8 h 33"/>
                  <a:gd name="T30" fmla="*/ 52 w 60"/>
                  <a:gd name="T31" fmla="*/ 3 h 33"/>
                  <a:gd name="T32" fmla="*/ 60 w 60"/>
                  <a:gd name="T33" fmla="*/ 3 h 33"/>
                  <a:gd name="T34" fmla="*/ 54 w 60"/>
                  <a:gd name="T35" fmla="*/ 15 h 33"/>
                  <a:gd name="T36" fmla="*/ 54 w 60"/>
                  <a:gd name="T37" fmla="*/ 8 h 33"/>
                  <a:gd name="T38" fmla="*/ 60 w 60"/>
                  <a:gd name="T39" fmla="*/ 33 h 33"/>
                  <a:gd name="T40" fmla="*/ 49 w 60"/>
                  <a:gd name="T41" fmla="*/ 19 h 33"/>
                  <a:gd name="T42" fmla="*/ 32 w 60"/>
                  <a:gd name="T43" fmla="*/ 21 h 33"/>
                  <a:gd name="T44" fmla="*/ 49 w 60"/>
                  <a:gd name="T45" fmla="*/ 19 h 33"/>
                  <a:gd name="T46" fmla="*/ 31 w 60"/>
                  <a:gd name="T47" fmla="*/ 15 h 33"/>
                  <a:gd name="T48" fmla="*/ 51 w 60"/>
                  <a:gd name="T49" fmla="*/ 17 h 33"/>
                  <a:gd name="T50" fmla="*/ 32 w 60"/>
                  <a:gd name="T51" fmla="*/ 22 h 33"/>
                  <a:gd name="T52" fmla="*/ 50 w 60"/>
                  <a:gd name="T53" fmla="*/ 25 h 33"/>
                  <a:gd name="T54" fmla="*/ 38 w 60"/>
                  <a:gd name="T55" fmla="*/ 8 h 33"/>
                  <a:gd name="T56" fmla="*/ 51 w 60"/>
                  <a:gd name="T57" fmla="*/ 17 h 33"/>
                  <a:gd name="T58" fmla="*/ 52 w 60"/>
                  <a:gd name="T59" fmla="*/ 15 h 33"/>
                  <a:gd name="T60" fmla="*/ 38 w 60"/>
                  <a:gd name="T61" fmla="*/ 8 h 33"/>
                  <a:gd name="T62" fmla="*/ 38 w 60"/>
                  <a:gd name="T63" fmla="*/ 14 h 33"/>
                  <a:gd name="T64" fmla="*/ 39 w 60"/>
                  <a:gd name="T65" fmla="*/ 3 h 33"/>
                  <a:gd name="T66" fmla="*/ 51 w 60"/>
                  <a:gd name="T67" fmla="*/ 3 h 33"/>
                  <a:gd name="T68" fmla="*/ 28 w 60"/>
                  <a:gd name="T69" fmla="*/ 2 h 33"/>
                  <a:gd name="T70" fmla="*/ 28 w 60"/>
                  <a:gd name="T71" fmla="*/ 0 h 33"/>
                  <a:gd name="T72" fmla="*/ 33 w 60"/>
                  <a:gd name="T73" fmla="*/ 5 h 33"/>
                  <a:gd name="T74" fmla="*/ 23 w 60"/>
                  <a:gd name="T75" fmla="*/ 0 h 33"/>
                  <a:gd name="T76" fmla="*/ 23 w 60"/>
                  <a:gd name="T77" fmla="*/ 6 h 33"/>
                  <a:gd name="T78" fmla="*/ 23 w 60"/>
                  <a:gd name="T79" fmla="*/ 0 h 33"/>
                  <a:gd name="T80" fmla="*/ 37 w 60"/>
                  <a:gd name="T81" fmla="*/ 6 h 33"/>
                  <a:gd name="T82" fmla="*/ 37 w 60"/>
                  <a:gd name="T83" fmla="*/ 0 h 33"/>
                  <a:gd name="T84" fmla="*/ 8 w 60"/>
                  <a:gd name="T85" fmla="*/ 31 h 33"/>
                  <a:gd name="T86" fmla="*/ 8 w 60"/>
                  <a:gd name="T8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0" h="33">
                    <a:moveTo>
                      <a:pt x="1" y="3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3"/>
                      <a:pt x="8" y="3"/>
                      <a:pt x="8" y="3"/>
                    </a:cubicBezTo>
                    <a:lnTo>
                      <a:pt x="1" y="3"/>
                    </a:lnTo>
                    <a:close/>
                    <a:moveTo>
                      <a:pt x="1" y="8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8"/>
                      <a:pt x="7" y="8"/>
                      <a:pt x="7" y="8"/>
                    </a:cubicBezTo>
                    <a:lnTo>
                      <a:pt x="1" y="8"/>
                    </a:lnTo>
                    <a:close/>
                    <a:moveTo>
                      <a:pt x="0" y="15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15"/>
                      <a:pt x="7" y="15"/>
                      <a:pt x="7" y="15"/>
                    </a:cubicBezTo>
                    <a:lnTo>
                      <a:pt x="0" y="15"/>
                    </a:lnTo>
                    <a:close/>
                    <a:moveTo>
                      <a:pt x="28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10" y="20"/>
                      <a:pt x="11" y="21"/>
                      <a:pt x="11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2"/>
                      <a:pt x="30" y="21"/>
                      <a:pt x="30" y="21"/>
                    </a:cubicBezTo>
                    <a:cubicBezTo>
                      <a:pt x="30" y="20"/>
                      <a:pt x="29" y="19"/>
                      <a:pt x="28" y="19"/>
                    </a:cubicBezTo>
                    <a:close/>
                    <a:moveTo>
                      <a:pt x="28" y="15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30" y="17"/>
                      <a:pt x="30" y="17"/>
                    </a:cubicBezTo>
                    <a:cubicBezTo>
                      <a:pt x="30" y="16"/>
                      <a:pt x="29" y="15"/>
                      <a:pt x="28" y="15"/>
                    </a:cubicBezTo>
                    <a:close/>
                    <a:moveTo>
                      <a:pt x="28" y="23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0" y="24"/>
                      <a:pt x="10" y="25"/>
                      <a:pt x="11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4"/>
                      <a:pt x="29" y="23"/>
                      <a:pt x="28" y="23"/>
                    </a:cubicBezTo>
                    <a:close/>
                    <a:moveTo>
                      <a:pt x="7" y="8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8"/>
                      <a:pt x="22" y="8"/>
                      <a:pt x="22" y="8"/>
                    </a:cubicBezTo>
                    <a:lnTo>
                      <a:pt x="7" y="8"/>
                    </a:lnTo>
                    <a:close/>
                    <a:moveTo>
                      <a:pt x="9" y="3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3"/>
                      <a:pt x="21" y="3"/>
                      <a:pt x="21" y="3"/>
                    </a:cubicBezTo>
                    <a:lnTo>
                      <a:pt x="9" y="3"/>
                    </a:lnTo>
                    <a:close/>
                    <a:moveTo>
                      <a:pt x="52" y="3"/>
                    </a:moveTo>
                    <a:cubicBezTo>
                      <a:pt x="52" y="7"/>
                      <a:pt x="52" y="7"/>
                      <a:pt x="52" y="7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3"/>
                      <a:pt x="60" y="3"/>
                      <a:pt x="60" y="3"/>
                    </a:cubicBezTo>
                    <a:lnTo>
                      <a:pt x="52" y="3"/>
                    </a:lnTo>
                    <a:close/>
                    <a:moveTo>
                      <a:pt x="54" y="8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8"/>
                      <a:pt x="59" y="8"/>
                      <a:pt x="59" y="8"/>
                    </a:cubicBezTo>
                    <a:lnTo>
                      <a:pt x="54" y="8"/>
                    </a:lnTo>
                    <a:close/>
                    <a:moveTo>
                      <a:pt x="53" y="15"/>
                    </a:moveTo>
                    <a:cubicBezTo>
                      <a:pt x="53" y="33"/>
                      <a:pt x="53" y="33"/>
                      <a:pt x="53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15"/>
                      <a:pt x="60" y="15"/>
                      <a:pt x="60" y="15"/>
                    </a:cubicBezTo>
                    <a:lnTo>
                      <a:pt x="53" y="15"/>
                    </a:lnTo>
                    <a:close/>
                    <a:moveTo>
                      <a:pt x="49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9"/>
                      <a:pt x="31" y="19"/>
                    </a:cubicBezTo>
                    <a:cubicBezTo>
                      <a:pt x="31" y="20"/>
                      <a:pt x="31" y="21"/>
                      <a:pt x="32" y="21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22"/>
                      <a:pt x="51" y="21"/>
                      <a:pt x="51" y="21"/>
                    </a:cubicBezTo>
                    <a:cubicBezTo>
                      <a:pt x="51" y="20"/>
                      <a:pt x="50" y="19"/>
                      <a:pt x="49" y="19"/>
                    </a:cubicBezTo>
                    <a:close/>
                    <a:moveTo>
                      <a:pt x="49" y="15"/>
                    </a:move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7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6"/>
                      <a:pt x="50" y="15"/>
                      <a:pt x="49" y="15"/>
                    </a:cubicBezTo>
                    <a:close/>
                    <a:moveTo>
                      <a:pt x="49" y="23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2"/>
                      <a:pt x="31" y="23"/>
                      <a:pt x="31" y="24"/>
                    </a:cubicBezTo>
                    <a:cubicBezTo>
                      <a:pt x="31" y="24"/>
                      <a:pt x="31" y="25"/>
                      <a:pt x="31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24"/>
                      <a:pt x="50" y="23"/>
                      <a:pt x="49" y="23"/>
                    </a:cubicBezTo>
                    <a:close/>
                    <a:moveTo>
                      <a:pt x="38" y="8"/>
                    </a:moveTo>
                    <a:cubicBezTo>
                      <a:pt x="39" y="14"/>
                      <a:pt x="39" y="14"/>
                      <a:pt x="39" y="14"/>
                    </a:cubicBezTo>
                    <a:cubicBezTo>
                      <a:pt x="42" y="14"/>
                      <a:pt x="46" y="14"/>
                      <a:pt x="49" y="14"/>
                    </a:cubicBezTo>
                    <a:cubicBezTo>
                      <a:pt x="51" y="14"/>
                      <a:pt x="51" y="16"/>
                      <a:pt x="51" y="17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8"/>
                      <a:pt x="53" y="8"/>
                      <a:pt x="53" y="8"/>
                    </a:cubicBezTo>
                    <a:lnTo>
                      <a:pt x="38" y="8"/>
                    </a:lnTo>
                    <a:close/>
                    <a:moveTo>
                      <a:pt x="23" y="7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7"/>
                      <a:pt x="38" y="7"/>
                      <a:pt x="38" y="7"/>
                    </a:cubicBezTo>
                    <a:lnTo>
                      <a:pt x="23" y="7"/>
                    </a:lnTo>
                    <a:close/>
                    <a:moveTo>
                      <a:pt x="39" y="3"/>
                    </a:moveTo>
                    <a:cubicBezTo>
                      <a:pt x="39" y="8"/>
                      <a:pt x="39" y="8"/>
                      <a:pt x="39" y="8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1" y="3"/>
                      <a:pt x="51" y="3"/>
                      <a:pt x="51" y="3"/>
                    </a:cubicBezTo>
                    <a:lnTo>
                      <a:pt x="39" y="3"/>
                    </a:lnTo>
                    <a:close/>
                    <a:moveTo>
                      <a:pt x="28" y="0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28" y="0"/>
                    </a:lnTo>
                    <a:close/>
                    <a:moveTo>
                      <a:pt x="27" y="3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3"/>
                      <a:pt x="33" y="3"/>
                      <a:pt x="33" y="3"/>
                    </a:cubicBezTo>
                    <a:lnTo>
                      <a:pt x="27" y="3"/>
                    </a:lnTo>
                    <a:close/>
                    <a:moveTo>
                      <a:pt x="23" y="0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3" y="0"/>
                    </a:lnTo>
                    <a:close/>
                    <a:moveTo>
                      <a:pt x="34" y="0"/>
                    </a:moveTo>
                    <a:cubicBezTo>
                      <a:pt x="34" y="6"/>
                      <a:pt x="34" y="6"/>
                      <a:pt x="34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34" y="0"/>
                    </a:lnTo>
                    <a:close/>
                    <a:moveTo>
                      <a:pt x="8" y="26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26"/>
                      <a:pt x="52" y="26"/>
                      <a:pt x="52" y="26"/>
                    </a:cubicBezTo>
                    <a:lnTo>
                      <a:pt x="8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2"/>
              <p:cNvSpPr>
                <a:spLocks noEditPoints="1"/>
              </p:cNvSpPr>
              <p:nvPr/>
            </p:nvSpPr>
            <p:spPr bwMode="auto">
              <a:xfrm>
                <a:off x="-295" y="3480"/>
                <a:ext cx="202" cy="57"/>
              </a:xfrm>
              <a:custGeom>
                <a:avLst/>
                <a:gdLst>
                  <a:gd name="T0" fmla="*/ 15 w 85"/>
                  <a:gd name="T1" fmla="*/ 12 h 24"/>
                  <a:gd name="T2" fmla="*/ 17 w 85"/>
                  <a:gd name="T3" fmla="*/ 0 h 24"/>
                  <a:gd name="T4" fmla="*/ 2 w 85"/>
                  <a:gd name="T5" fmla="*/ 0 h 24"/>
                  <a:gd name="T6" fmla="*/ 1 w 85"/>
                  <a:gd name="T7" fmla="*/ 3 h 24"/>
                  <a:gd name="T8" fmla="*/ 0 w 85"/>
                  <a:gd name="T9" fmla="*/ 20 h 24"/>
                  <a:gd name="T10" fmla="*/ 16 w 85"/>
                  <a:gd name="T11" fmla="*/ 24 h 24"/>
                  <a:gd name="T12" fmla="*/ 17 w 85"/>
                  <a:gd name="T13" fmla="*/ 24 h 24"/>
                  <a:gd name="T14" fmla="*/ 15 w 85"/>
                  <a:gd name="T15" fmla="*/ 12 h 24"/>
                  <a:gd name="T16" fmla="*/ 85 w 85"/>
                  <a:gd name="T17" fmla="*/ 5 h 24"/>
                  <a:gd name="T18" fmla="*/ 83 w 85"/>
                  <a:gd name="T19" fmla="*/ 5 h 24"/>
                  <a:gd name="T20" fmla="*/ 83 w 85"/>
                  <a:gd name="T21" fmla="*/ 1 h 24"/>
                  <a:gd name="T22" fmla="*/ 74 w 85"/>
                  <a:gd name="T23" fmla="*/ 1 h 24"/>
                  <a:gd name="T24" fmla="*/ 76 w 85"/>
                  <a:gd name="T25" fmla="*/ 12 h 24"/>
                  <a:gd name="T26" fmla="*/ 73 w 85"/>
                  <a:gd name="T27" fmla="*/ 24 h 24"/>
                  <a:gd name="T28" fmla="*/ 75 w 85"/>
                  <a:gd name="T29" fmla="*/ 24 h 24"/>
                  <a:gd name="T30" fmla="*/ 84 w 85"/>
                  <a:gd name="T31" fmla="*/ 14 h 24"/>
                  <a:gd name="T32" fmla="*/ 84 w 85"/>
                  <a:gd name="T33" fmla="*/ 12 h 24"/>
                  <a:gd name="T34" fmla="*/ 85 w 85"/>
                  <a:gd name="T35" fmla="*/ 12 h 24"/>
                  <a:gd name="T36" fmla="*/ 85 w 85"/>
                  <a:gd name="T3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24">
                    <a:moveTo>
                      <a:pt x="15" y="12"/>
                    </a:moveTo>
                    <a:cubicBezTo>
                      <a:pt x="15" y="8"/>
                      <a:pt x="15" y="4"/>
                      <a:pt x="1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0"/>
                      <a:pt x="15" y="16"/>
                      <a:pt x="15" y="12"/>
                    </a:cubicBezTo>
                    <a:close/>
                    <a:moveTo>
                      <a:pt x="85" y="5"/>
                    </a:moveTo>
                    <a:cubicBezTo>
                      <a:pt x="83" y="5"/>
                      <a:pt x="83" y="5"/>
                      <a:pt x="83" y="5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5" y="4"/>
                      <a:pt x="76" y="8"/>
                      <a:pt x="76" y="12"/>
                    </a:cubicBezTo>
                    <a:cubicBezTo>
                      <a:pt x="76" y="16"/>
                      <a:pt x="75" y="20"/>
                      <a:pt x="73" y="2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84" y="14"/>
                      <a:pt x="84" y="14"/>
                      <a:pt x="84" y="14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5" y="12"/>
                      <a:pt x="85" y="12"/>
                      <a:pt x="85" y="12"/>
                    </a:cubicBezTo>
                    <a:lnTo>
                      <a:pt x="8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3"/>
              <p:cNvSpPr>
                <a:spLocks/>
              </p:cNvSpPr>
              <p:nvPr/>
            </p:nvSpPr>
            <p:spPr bwMode="auto">
              <a:xfrm>
                <a:off x="-143" y="3475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3 h 3"/>
                  <a:gd name="T4" fmla="*/ 2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4"/>
              <p:cNvSpPr>
                <a:spLocks/>
              </p:cNvSpPr>
              <p:nvPr/>
            </p:nvSpPr>
            <p:spPr bwMode="auto">
              <a:xfrm>
                <a:off x="-136" y="352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5"/>
              <p:cNvSpPr>
                <a:spLocks/>
              </p:cNvSpPr>
              <p:nvPr/>
            </p:nvSpPr>
            <p:spPr bwMode="auto">
              <a:xfrm>
                <a:off x="-245" y="3475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3 w 5"/>
                  <a:gd name="T3" fmla="*/ 3 h 3"/>
                  <a:gd name="T4" fmla="*/ 0 w 5"/>
                  <a:gd name="T5" fmla="*/ 3 h 3"/>
                  <a:gd name="T6" fmla="*/ 0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6"/>
              <p:cNvSpPr>
                <a:spLocks/>
              </p:cNvSpPr>
              <p:nvPr/>
            </p:nvSpPr>
            <p:spPr bwMode="auto">
              <a:xfrm>
                <a:off x="-243" y="3525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7"/>
              <p:cNvSpPr>
                <a:spLocks noEditPoints="1"/>
              </p:cNvSpPr>
              <p:nvPr/>
            </p:nvSpPr>
            <p:spPr bwMode="auto">
              <a:xfrm>
                <a:off x="-245" y="3489"/>
                <a:ext cx="109" cy="77"/>
              </a:xfrm>
              <a:custGeom>
                <a:avLst/>
                <a:gdLst>
                  <a:gd name="T0" fmla="*/ 1 w 46"/>
                  <a:gd name="T1" fmla="*/ 0 h 32"/>
                  <a:gd name="T2" fmla="*/ 0 w 46"/>
                  <a:gd name="T3" fmla="*/ 8 h 32"/>
                  <a:gd name="T4" fmla="*/ 1 w 46"/>
                  <a:gd name="T5" fmla="*/ 15 h 32"/>
                  <a:gd name="T6" fmla="*/ 1 w 46"/>
                  <a:gd name="T7" fmla="*/ 15 h 32"/>
                  <a:gd name="T8" fmla="*/ 0 w 46"/>
                  <a:gd name="T9" fmla="*/ 8 h 32"/>
                  <a:gd name="T10" fmla="*/ 1 w 46"/>
                  <a:gd name="T11" fmla="*/ 0 h 32"/>
                  <a:gd name="T12" fmla="*/ 46 w 46"/>
                  <a:gd name="T13" fmla="*/ 18 h 32"/>
                  <a:gd name="T14" fmla="*/ 45 w 46"/>
                  <a:gd name="T15" fmla="*/ 19 h 32"/>
                  <a:gd name="T16" fmla="*/ 46 w 46"/>
                  <a:gd name="T17" fmla="*/ 18 h 32"/>
                  <a:gd name="T18" fmla="*/ 46 w 46"/>
                  <a:gd name="T19" fmla="*/ 18 h 32"/>
                  <a:gd name="T20" fmla="*/ 43 w 46"/>
                  <a:gd name="T21" fmla="*/ 22 h 32"/>
                  <a:gd name="T22" fmla="*/ 43 w 46"/>
                  <a:gd name="T23" fmla="*/ 22 h 32"/>
                  <a:gd name="T24" fmla="*/ 44 w 46"/>
                  <a:gd name="T25" fmla="*/ 21 h 32"/>
                  <a:gd name="T26" fmla="*/ 43 w 46"/>
                  <a:gd name="T27" fmla="*/ 22 h 32"/>
                  <a:gd name="T28" fmla="*/ 2 w 46"/>
                  <a:gd name="T29" fmla="*/ 18 h 32"/>
                  <a:gd name="T30" fmla="*/ 2 w 46"/>
                  <a:gd name="T31" fmla="*/ 18 h 32"/>
                  <a:gd name="T32" fmla="*/ 4 w 46"/>
                  <a:gd name="T33" fmla="*/ 22 h 32"/>
                  <a:gd name="T34" fmla="*/ 4 w 46"/>
                  <a:gd name="T35" fmla="*/ 22 h 32"/>
                  <a:gd name="T36" fmla="*/ 2 w 46"/>
                  <a:gd name="T37" fmla="*/ 18 h 32"/>
                  <a:gd name="T38" fmla="*/ 43 w 46"/>
                  <a:gd name="T39" fmla="*/ 23 h 32"/>
                  <a:gd name="T40" fmla="*/ 42 w 46"/>
                  <a:gd name="T41" fmla="*/ 23 h 32"/>
                  <a:gd name="T42" fmla="*/ 43 w 46"/>
                  <a:gd name="T43" fmla="*/ 23 h 32"/>
                  <a:gd name="T44" fmla="*/ 24 w 46"/>
                  <a:gd name="T45" fmla="*/ 32 h 32"/>
                  <a:gd name="T46" fmla="*/ 5 w 46"/>
                  <a:gd name="T47" fmla="*/ 23 h 32"/>
                  <a:gd name="T48" fmla="*/ 5 w 46"/>
                  <a:gd name="T49" fmla="*/ 23 h 32"/>
                  <a:gd name="T50" fmla="*/ 13 w 46"/>
                  <a:gd name="T51" fmla="*/ 29 h 32"/>
                  <a:gd name="T52" fmla="*/ 23 w 46"/>
                  <a:gd name="T53" fmla="*/ 32 h 32"/>
                  <a:gd name="T54" fmla="*/ 24 w 46"/>
                  <a:gd name="T55" fmla="*/ 32 h 32"/>
                  <a:gd name="T56" fmla="*/ 41 w 46"/>
                  <a:gd name="T57" fmla="*/ 25 h 32"/>
                  <a:gd name="T58" fmla="*/ 24 w 46"/>
                  <a:gd name="T5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32">
                    <a:moveTo>
                      <a:pt x="1" y="0"/>
                    </a:move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3"/>
                      <a:pt x="0" y="10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lose/>
                    <a:moveTo>
                      <a:pt x="46" y="18"/>
                    </a:moveTo>
                    <a:cubicBezTo>
                      <a:pt x="46" y="18"/>
                      <a:pt x="45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lose/>
                    <a:moveTo>
                      <a:pt x="43" y="22"/>
                    </a:moveTo>
                    <a:cubicBezTo>
                      <a:pt x="43" y="22"/>
                      <a:pt x="43" y="22"/>
                      <a:pt x="43" y="22"/>
                    </a:cubicBezTo>
                    <a:cubicBezTo>
                      <a:pt x="44" y="22"/>
                      <a:pt x="44" y="21"/>
                      <a:pt x="44" y="21"/>
                    </a:cubicBezTo>
                    <a:cubicBezTo>
                      <a:pt x="44" y="21"/>
                      <a:pt x="44" y="22"/>
                      <a:pt x="43" y="22"/>
                    </a:cubicBezTo>
                    <a:close/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3" y="20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3" y="19"/>
                      <a:pt x="2" y="18"/>
                    </a:cubicBezTo>
                    <a:close/>
                    <a:moveTo>
                      <a:pt x="43" y="23"/>
                    </a:moveTo>
                    <a:cubicBezTo>
                      <a:pt x="43" y="23"/>
                      <a:pt x="42" y="23"/>
                      <a:pt x="42" y="23"/>
                    </a:cubicBezTo>
                    <a:cubicBezTo>
                      <a:pt x="43" y="23"/>
                      <a:pt x="43" y="23"/>
                      <a:pt x="43" y="23"/>
                    </a:cubicBezTo>
                    <a:close/>
                    <a:moveTo>
                      <a:pt x="24" y="32"/>
                    </a:moveTo>
                    <a:cubicBezTo>
                      <a:pt x="16" y="32"/>
                      <a:pt x="10" y="28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7" y="26"/>
                      <a:pt x="10" y="28"/>
                      <a:pt x="13" y="29"/>
                    </a:cubicBezTo>
                    <a:cubicBezTo>
                      <a:pt x="16" y="31"/>
                      <a:pt x="20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31" y="32"/>
                      <a:pt x="36" y="29"/>
                      <a:pt x="41" y="25"/>
                    </a:cubicBezTo>
                    <a:cubicBezTo>
                      <a:pt x="36" y="29"/>
                      <a:pt x="30" y="32"/>
                      <a:pt x="24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8"/>
              <p:cNvSpPr>
                <a:spLocks/>
              </p:cNvSpPr>
              <p:nvPr/>
            </p:nvSpPr>
            <p:spPr bwMode="auto">
              <a:xfrm>
                <a:off x="-257" y="3480"/>
                <a:ext cx="138" cy="98"/>
              </a:xfrm>
              <a:custGeom>
                <a:avLst/>
                <a:gdLst>
                  <a:gd name="T0" fmla="*/ 0 w 58"/>
                  <a:gd name="T1" fmla="*/ 12 h 41"/>
                  <a:gd name="T2" fmla="*/ 28 w 58"/>
                  <a:gd name="T3" fmla="*/ 41 h 41"/>
                  <a:gd name="T4" fmla="*/ 28 w 58"/>
                  <a:gd name="T5" fmla="*/ 41 h 41"/>
                  <a:gd name="T6" fmla="*/ 28 w 58"/>
                  <a:gd name="T7" fmla="*/ 41 h 41"/>
                  <a:gd name="T8" fmla="*/ 29 w 58"/>
                  <a:gd name="T9" fmla="*/ 41 h 41"/>
                  <a:gd name="T10" fmla="*/ 29 w 58"/>
                  <a:gd name="T11" fmla="*/ 41 h 41"/>
                  <a:gd name="T12" fmla="*/ 29 w 58"/>
                  <a:gd name="T13" fmla="*/ 41 h 41"/>
                  <a:gd name="T14" fmla="*/ 29 w 58"/>
                  <a:gd name="T15" fmla="*/ 41 h 41"/>
                  <a:gd name="T16" fmla="*/ 29 w 58"/>
                  <a:gd name="T17" fmla="*/ 41 h 41"/>
                  <a:gd name="T18" fmla="*/ 29 w 58"/>
                  <a:gd name="T19" fmla="*/ 41 h 41"/>
                  <a:gd name="T20" fmla="*/ 29 w 58"/>
                  <a:gd name="T21" fmla="*/ 41 h 41"/>
                  <a:gd name="T22" fmla="*/ 29 w 58"/>
                  <a:gd name="T23" fmla="*/ 41 h 41"/>
                  <a:gd name="T24" fmla="*/ 29 w 58"/>
                  <a:gd name="T25" fmla="*/ 41 h 41"/>
                  <a:gd name="T26" fmla="*/ 29 w 58"/>
                  <a:gd name="T27" fmla="*/ 41 h 41"/>
                  <a:gd name="T28" fmla="*/ 29 w 58"/>
                  <a:gd name="T29" fmla="*/ 41 h 41"/>
                  <a:gd name="T30" fmla="*/ 29 w 58"/>
                  <a:gd name="T31" fmla="*/ 41 h 41"/>
                  <a:gd name="T32" fmla="*/ 29 w 58"/>
                  <a:gd name="T33" fmla="*/ 41 h 41"/>
                  <a:gd name="T34" fmla="*/ 58 w 58"/>
                  <a:gd name="T35" fmla="*/ 12 h 41"/>
                  <a:gd name="T36" fmla="*/ 53 w 58"/>
                  <a:gd name="T37" fmla="*/ 0 h 41"/>
                  <a:gd name="T38" fmla="*/ 52 w 58"/>
                  <a:gd name="T39" fmla="*/ 2 h 41"/>
                  <a:gd name="T40" fmla="*/ 52 w 58"/>
                  <a:gd name="T41" fmla="*/ 20 h 41"/>
                  <a:gd name="T42" fmla="*/ 52 w 58"/>
                  <a:gd name="T43" fmla="*/ 22 h 41"/>
                  <a:gd name="T44" fmla="*/ 30 w 58"/>
                  <a:gd name="T45" fmla="*/ 37 h 41"/>
                  <a:gd name="T46" fmla="*/ 29 w 58"/>
                  <a:gd name="T47" fmla="*/ 37 h 41"/>
                  <a:gd name="T48" fmla="*/ 29 w 58"/>
                  <a:gd name="T49" fmla="*/ 37 h 41"/>
                  <a:gd name="T50" fmla="*/ 29 w 58"/>
                  <a:gd name="T51" fmla="*/ 37 h 41"/>
                  <a:gd name="T52" fmla="*/ 29 w 58"/>
                  <a:gd name="T53" fmla="*/ 37 h 41"/>
                  <a:gd name="T54" fmla="*/ 29 w 58"/>
                  <a:gd name="T55" fmla="*/ 37 h 41"/>
                  <a:gd name="T56" fmla="*/ 29 w 58"/>
                  <a:gd name="T57" fmla="*/ 37 h 41"/>
                  <a:gd name="T58" fmla="*/ 29 w 58"/>
                  <a:gd name="T59" fmla="*/ 37 h 41"/>
                  <a:gd name="T60" fmla="*/ 29 w 58"/>
                  <a:gd name="T61" fmla="*/ 37 h 41"/>
                  <a:gd name="T62" fmla="*/ 29 w 58"/>
                  <a:gd name="T63" fmla="*/ 37 h 41"/>
                  <a:gd name="T64" fmla="*/ 29 w 58"/>
                  <a:gd name="T65" fmla="*/ 37 h 41"/>
                  <a:gd name="T66" fmla="*/ 29 w 58"/>
                  <a:gd name="T67" fmla="*/ 37 h 41"/>
                  <a:gd name="T68" fmla="*/ 29 w 58"/>
                  <a:gd name="T69" fmla="*/ 37 h 41"/>
                  <a:gd name="T70" fmla="*/ 28 w 58"/>
                  <a:gd name="T71" fmla="*/ 37 h 41"/>
                  <a:gd name="T72" fmla="*/ 6 w 58"/>
                  <a:gd name="T73" fmla="*/ 22 h 41"/>
                  <a:gd name="T74" fmla="*/ 5 w 58"/>
                  <a:gd name="T75" fmla="*/ 20 h 41"/>
                  <a:gd name="T76" fmla="*/ 6 w 58"/>
                  <a:gd name="T77" fmla="*/ 2 h 41"/>
                  <a:gd name="T78" fmla="*/ 4 w 58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41">
                    <a:moveTo>
                      <a:pt x="2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28"/>
                      <a:pt x="12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45" y="41"/>
                      <a:pt x="58" y="28"/>
                      <a:pt x="58" y="12"/>
                    </a:cubicBezTo>
                    <a:cubicBezTo>
                      <a:pt x="58" y="8"/>
                      <a:pt x="57" y="4"/>
                      <a:pt x="5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3" y="5"/>
                      <a:pt x="54" y="8"/>
                      <a:pt x="54" y="12"/>
                    </a:cubicBezTo>
                    <a:cubicBezTo>
                      <a:pt x="54" y="15"/>
                      <a:pt x="53" y="18"/>
                      <a:pt x="52" y="20"/>
                    </a:cubicBezTo>
                    <a:cubicBezTo>
                      <a:pt x="53" y="21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48" y="30"/>
                      <a:pt x="4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18" y="37"/>
                      <a:pt x="9" y="3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2"/>
                      <a:pt x="5" y="21"/>
                      <a:pt x="5" y="20"/>
                    </a:cubicBezTo>
                    <a:cubicBezTo>
                      <a:pt x="4" y="18"/>
                      <a:pt x="4" y="15"/>
                      <a:pt x="4" y="12"/>
                    </a:cubicBezTo>
                    <a:cubicBezTo>
                      <a:pt x="4" y="8"/>
                      <a:pt x="5" y="5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9"/>
              <p:cNvSpPr>
                <a:spLocks noEditPoints="1"/>
              </p:cNvSpPr>
              <p:nvPr/>
            </p:nvSpPr>
            <p:spPr bwMode="auto">
              <a:xfrm>
                <a:off x="47" y="3480"/>
                <a:ext cx="199" cy="57"/>
              </a:xfrm>
              <a:custGeom>
                <a:avLst/>
                <a:gdLst>
                  <a:gd name="T0" fmla="*/ 84 w 84"/>
                  <a:gd name="T1" fmla="*/ 3 h 24"/>
                  <a:gd name="T2" fmla="*/ 83 w 84"/>
                  <a:gd name="T3" fmla="*/ 0 h 24"/>
                  <a:gd name="T4" fmla="*/ 68 w 84"/>
                  <a:gd name="T5" fmla="*/ 0 h 24"/>
                  <a:gd name="T6" fmla="*/ 70 w 84"/>
                  <a:gd name="T7" fmla="*/ 12 h 24"/>
                  <a:gd name="T8" fmla="*/ 68 w 84"/>
                  <a:gd name="T9" fmla="*/ 24 h 24"/>
                  <a:gd name="T10" fmla="*/ 69 w 84"/>
                  <a:gd name="T11" fmla="*/ 24 h 24"/>
                  <a:gd name="T12" fmla="*/ 84 w 84"/>
                  <a:gd name="T13" fmla="*/ 20 h 24"/>
                  <a:gd name="T14" fmla="*/ 84 w 84"/>
                  <a:gd name="T15" fmla="*/ 3 h 24"/>
                  <a:gd name="T16" fmla="*/ 9 w 84"/>
                  <a:gd name="T17" fmla="*/ 12 h 24"/>
                  <a:gd name="T18" fmla="*/ 11 w 84"/>
                  <a:gd name="T19" fmla="*/ 1 h 24"/>
                  <a:gd name="T20" fmla="*/ 1 w 84"/>
                  <a:gd name="T21" fmla="*/ 1 h 24"/>
                  <a:gd name="T22" fmla="*/ 1 w 84"/>
                  <a:gd name="T23" fmla="*/ 5 h 24"/>
                  <a:gd name="T24" fmla="*/ 0 w 84"/>
                  <a:gd name="T25" fmla="*/ 5 h 24"/>
                  <a:gd name="T26" fmla="*/ 0 w 84"/>
                  <a:gd name="T27" fmla="*/ 12 h 24"/>
                  <a:gd name="T28" fmla="*/ 1 w 84"/>
                  <a:gd name="T29" fmla="*/ 12 h 24"/>
                  <a:gd name="T30" fmla="*/ 1 w 84"/>
                  <a:gd name="T31" fmla="*/ 14 h 24"/>
                  <a:gd name="T32" fmla="*/ 9 w 84"/>
                  <a:gd name="T33" fmla="*/ 24 h 24"/>
                  <a:gd name="T34" fmla="*/ 11 w 84"/>
                  <a:gd name="T35" fmla="*/ 24 h 24"/>
                  <a:gd name="T36" fmla="*/ 9 w 84"/>
                  <a:gd name="T37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24">
                    <a:moveTo>
                      <a:pt x="84" y="3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9" y="4"/>
                      <a:pt x="70" y="8"/>
                      <a:pt x="70" y="12"/>
                    </a:cubicBezTo>
                    <a:cubicBezTo>
                      <a:pt x="70" y="16"/>
                      <a:pt x="69" y="20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84" y="20"/>
                      <a:pt x="84" y="20"/>
                      <a:pt x="84" y="20"/>
                    </a:cubicBezTo>
                    <a:lnTo>
                      <a:pt x="84" y="3"/>
                    </a:lnTo>
                    <a:close/>
                    <a:moveTo>
                      <a:pt x="9" y="12"/>
                    </a:moveTo>
                    <a:cubicBezTo>
                      <a:pt x="9" y="8"/>
                      <a:pt x="10" y="4"/>
                      <a:pt x="1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0"/>
                      <a:pt x="9" y="16"/>
                      <a:pt x="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20"/>
              <p:cNvSpPr>
                <a:spLocks/>
              </p:cNvSpPr>
              <p:nvPr/>
            </p:nvSpPr>
            <p:spPr bwMode="auto">
              <a:xfrm>
                <a:off x="85" y="3475"/>
                <a:ext cx="9" cy="7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3 h 3"/>
                  <a:gd name="T4" fmla="*/ 0 w 4"/>
                  <a:gd name="T5" fmla="*/ 3 h 3"/>
                  <a:gd name="T6" fmla="*/ 0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21"/>
              <p:cNvSpPr>
                <a:spLocks/>
              </p:cNvSpPr>
              <p:nvPr/>
            </p:nvSpPr>
            <p:spPr bwMode="auto">
              <a:xfrm>
                <a:off x="85" y="3525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22"/>
              <p:cNvSpPr>
                <a:spLocks/>
              </p:cNvSpPr>
              <p:nvPr/>
            </p:nvSpPr>
            <p:spPr bwMode="auto">
              <a:xfrm>
                <a:off x="187" y="3475"/>
                <a:ext cx="9" cy="7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3 h 3"/>
                  <a:gd name="T4" fmla="*/ 2 w 4"/>
                  <a:gd name="T5" fmla="*/ 3 h 3"/>
                  <a:gd name="T6" fmla="*/ 0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23"/>
              <p:cNvSpPr>
                <a:spLocks/>
              </p:cNvSpPr>
              <p:nvPr/>
            </p:nvSpPr>
            <p:spPr bwMode="auto">
              <a:xfrm>
                <a:off x="194" y="352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24"/>
              <p:cNvSpPr>
                <a:spLocks noEditPoints="1"/>
              </p:cNvSpPr>
              <p:nvPr/>
            </p:nvSpPr>
            <p:spPr bwMode="auto">
              <a:xfrm>
                <a:off x="113" y="3559"/>
                <a:ext cx="55" cy="5"/>
              </a:xfrm>
              <a:custGeom>
                <a:avLst/>
                <a:gdLst>
                  <a:gd name="T0" fmla="*/ 21 w 23"/>
                  <a:gd name="T1" fmla="*/ 1 h 2"/>
                  <a:gd name="T2" fmla="*/ 22 w 23"/>
                  <a:gd name="T3" fmla="*/ 0 h 2"/>
                  <a:gd name="T4" fmla="*/ 23 w 23"/>
                  <a:gd name="T5" fmla="*/ 0 h 2"/>
                  <a:gd name="T6" fmla="*/ 21 w 23"/>
                  <a:gd name="T7" fmla="*/ 1 h 2"/>
                  <a:gd name="T8" fmla="*/ 0 w 23"/>
                  <a:gd name="T9" fmla="*/ 0 h 2"/>
                  <a:gd name="T10" fmla="*/ 4 w 23"/>
                  <a:gd name="T11" fmla="*/ 2 h 2"/>
                  <a:gd name="T12" fmla="*/ 0 w 2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">
                    <a:moveTo>
                      <a:pt x="21" y="1"/>
                    </a:moveTo>
                    <a:cubicBezTo>
                      <a:pt x="21" y="1"/>
                      <a:pt x="22" y="1"/>
                      <a:pt x="22" y="0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22" y="1"/>
                      <a:pt x="22" y="1"/>
                      <a:pt x="21" y="1"/>
                    </a:cubicBezTo>
                    <a:close/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25"/>
              <p:cNvSpPr>
                <a:spLocks/>
              </p:cNvSpPr>
              <p:nvPr/>
            </p:nvSpPr>
            <p:spPr bwMode="auto">
              <a:xfrm>
                <a:off x="71" y="3480"/>
                <a:ext cx="140" cy="98"/>
              </a:xfrm>
              <a:custGeom>
                <a:avLst/>
                <a:gdLst>
                  <a:gd name="T0" fmla="*/ 59 w 59"/>
                  <a:gd name="T1" fmla="*/ 12 h 41"/>
                  <a:gd name="T2" fmla="*/ 30 w 59"/>
                  <a:gd name="T3" fmla="*/ 41 h 41"/>
                  <a:gd name="T4" fmla="*/ 30 w 59"/>
                  <a:gd name="T5" fmla="*/ 41 h 41"/>
                  <a:gd name="T6" fmla="*/ 30 w 59"/>
                  <a:gd name="T7" fmla="*/ 41 h 41"/>
                  <a:gd name="T8" fmla="*/ 30 w 59"/>
                  <a:gd name="T9" fmla="*/ 41 h 41"/>
                  <a:gd name="T10" fmla="*/ 30 w 59"/>
                  <a:gd name="T11" fmla="*/ 41 h 41"/>
                  <a:gd name="T12" fmla="*/ 30 w 59"/>
                  <a:gd name="T13" fmla="*/ 41 h 41"/>
                  <a:gd name="T14" fmla="*/ 30 w 59"/>
                  <a:gd name="T15" fmla="*/ 41 h 41"/>
                  <a:gd name="T16" fmla="*/ 30 w 59"/>
                  <a:gd name="T17" fmla="*/ 41 h 41"/>
                  <a:gd name="T18" fmla="*/ 30 w 59"/>
                  <a:gd name="T19" fmla="*/ 41 h 41"/>
                  <a:gd name="T20" fmla="*/ 29 w 59"/>
                  <a:gd name="T21" fmla="*/ 41 h 41"/>
                  <a:gd name="T22" fmla="*/ 29 w 59"/>
                  <a:gd name="T23" fmla="*/ 41 h 41"/>
                  <a:gd name="T24" fmla="*/ 29 w 59"/>
                  <a:gd name="T25" fmla="*/ 41 h 41"/>
                  <a:gd name="T26" fmla="*/ 29 w 59"/>
                  <a:gd name="T27" fmla="*/ 41 h 41"/>
                  <a:gd name="T28" fmla="*/ 29 w 59"/>
                  <a:gd name="T29" fmla="*/ 41 h 41"/>
                  <a:gd name="T30" fmla="*/ 29 w 59"/>
                  <a:gd name="T31" fmla="*/ 41 h 41"/>
                  <a:gd name="T32" fmla="*/ 29 w 59"/>
                  <a:gd name="T33" fmla="*/ 41 h 41"/>
                  <a:gd name="T34" fmla="*/ 0 w 59"/>
                  <a:gd name="T35" fmla="*/ 12 h 41"/>
                  <a:gd name="T36" fmla="*/ 5 w 59"/>
                  <a:gd name="T37" fmla="*/ 0 h 41"/>
                  <a:gd name="T38" fmla="*/ 7 w 59"/>
                  <a:gd name="T39" fmla="*/ 2 h 41"/>
                  <a:gd name="T40" fmla="*/ 6 w 59"/>
                  <a:gd name="T41" fmla="*/ 20 h 41"/>
                  <a:gd name="T42" fmla="*/ 6 w 59"/>
                  <a:gd name="T43" fmla="*/ 22 h 41"/>
                  <a:gd name="T44" fmla="*/ 28 w 59"/>
                  <a:gd name="T45" fmla="*/ 37 h 41"/>
                  <a:gd name="T46" fmla="*/ 29 w 59"/>
                  <a:gd name="T47" fmla="*/ 37 h 41"/>
                  <a:gd name="T48" fmla="*/ 29 w 59"/>
                  <a:gd name="T49" fmla="*/ 37 h 41"/>
                  <a:gd name="T50" fmla="*/ 29 w 59"/>
                  <a:gd name="T51" fmla="*/ 37 h 41"/>
                  <a:gd name="T52" fmla="*/ 29 w 59"/>
                  <a:gd name="T53" fmla="*/ 37 h 41"/>
                  <a:gd name="T54" fmla="*/ 29 w 59"/>
                  <a:gd name="T55" fmla="*/ 37 h 41"/>
                  <a:gd name="T56" fmla="*/ 29 w 59"/>
                  <a:gd name="T57" fmla="*/ 37 h 41"/>
                  <a:gd name="T58" fmla="*/ 30 w 59"/>
                  <a:gd name="T59" fmla="*/ 37 h 41"/>
                  <a:gd name="T60" fmla="*/ 30 w 59"/>
                  <a:gd name="T61" fmla="*/ 37 h 41"/>
                  <a:gd name="T62" fmla="*/ 30 w 59"/>
                  <a:gd name="T63" fmla="*/ 37 h 41"/>
                  <a:gd name="T64" fmla="*/ 30 w 59"/>
                  <a:gd name="T65" fmla="*/ 37 h 41"/>
                  <a:gd name="T66" fmla="*/ 30 w 59"/>
                  <a:gd name="T67" fmla="*/ 37 h 41"/>
                  <a:gd name="T68" fmla="*/ 30 w 59"/>
                  <a:gd name="T69" fmla="*/ 37 h 41"/>
                  <a:gd name="T70" fmla="*/ 31 w 59"/>
                  <a:gd name="T71" fmla="*/ 37 h 41"/>
                  <a:gd name="T72" fmla="*/ 53 w 59"/>
                  <a:gd name="T73" fmla="*/ 22 h 41"/>
                  <a:gd name="T74" fmla="*/ 53 w 59"/>
                  <a:gd name="T75" fmla="*/ 20 h 41"/>
                  <a:gd name="T76" fmla="*/ 52 w 59"/>
                  <a:gd name="T77" fmla="*/ 2 h 41"/>
                  <a:gd name="T78" fmla="*/ 54 w 59"/>
                  <a:gd name="T7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" h="41">
                    <a:moveTo>
                      <a:pt x="56" y="0"/>
                    </a:moveTo>
                    <a:cubicBezTo>
                      <a:pt x="58" y="4"/>
                      <a:pt x="59" y="8"/>
                      <a:pt x="59" y="12"/>
                    </a:cubicBezTo>
                    <a:cubicBezTo>
                      <a:pt x="59" y="28"/>
                      <a:pt x="46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13" y="41"/>
                      <a:pt x="0" y="28"/>
                      <a:pt x="0" y="12"/>
                    </a:cubicBezTo>
                    <a:cubicBezTo>
                      <a:pt x="0" y="8"/>
                      <a:pt x="1" y="4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5"/>
                      <a:pt x="5" y="8"/>
                      <a:pt x="5" y="12"/>
                    </a:cubicBezTo>
                    <a:cubicBezTo>
                      <a:pt x="5" y="15"/>
                      <a:pt x="5" y="18"/>
                      <a:pt x="6" y="20"/>
                    </a:cubicBezTo>
                    <a:cubicBezTo>
                      <a:pt x="6" y="21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30"/>
                      <a:pt x="1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41" y="37"/>
                      <a:pt x="49" y="30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1"/>
                      <a:pt x="53" y="20"/>
                    </a:cubicBezTo>
                    <a:cubicBezTo>
                      <a:pt x="54" y="18"/>
                      <a:pt x="54" y="15"/>
                      <a:pt x="54" y="12"/>
                    </a:cubicBezTo>
                    <a:cubicBezTo>
                      <a:pt x="54" y="8"/>
                      <a:pt x="54" y="5"/>
                      <a:pt x="52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6" y="0"/>
                      <a:pt x="56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6"/>
              <p:cNvSpPr>
                <a:spLocks noEditPoints="1"/>
              </p:cNvSpPr>
              <p:nvPr/>
            </p:nvSpPr>
            <p:spPr bwMode="auto">
              <a:xfrm>
                <a:off x="-5" y="3473"/>
                <a:ext cx="249" cy="4"/>
              </a:xfrm>
              <a:custGeom>
                <a:avLst/>
                <a:gdLst>
                  <a:gd name="T0" fmla="*/ 249 w 249"/>
                  <a:gd name="T1" fmla="*/ 0 h 4"/>
                  <a:gd name="T2" fmla="*/ 204 w 249"/>
                  <a:gd name="T3" fmla="*/ 0 h 4"/>
                  <a:gd name="T4" fmla="*/ 204 w 249"/>
                  <a:gd name="T5" fmla="*/ 4 h 4"/>
                  <a:gd name="T6" fmla="*/ 249 w 249"/>
                  <a:gd name="T7" fmla="*/ 4 h 4"/>
                  <a:gd name="T8" fmla="*/ 249 w 249"/>
                  <a:gd name="T9" fmla="*/ 0 h 4"/>
                  <a:gd name="T10" fmla="*/ 0 w 249"/>
                  <a:gd name="T11" fmla="*/ 0 h 4"/>
                  <a:gd name="T12" fmla="*/ 0 w 249"/>
                  <a:gd name="T13" fmla="*/ 4 h 4"/>
                  <a:gd name="T14" fmla="*/ 85 w 249"/>
                  <a:gd name="T15" fmla="*/ 4 h 4"/>
                  <a:gd name="T16" fmla="*/ 85 w 249"/>
                  <a:gd name="T17" fmla="*/ 0 h 4"/>
                  <a:gd name="T18" fmla="*/ 0 w 249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9" h="4">
                    <a:moveTo>
                      <a:pt x="249" y="0"/>
                    </a:moveTo>
                    <a:lnTo>
                      <a:pt x="204" y="0"/>
                    </a:lnTo>
                    <a:lnTo>
                      <a:pt x="204" y="4"/>
                    </a:lnTo>
                    <a:lnTo>
                      <a:pt x="249" y="4"/>
                    </a:lnTo>
                    <a:lnTo>
                      <a:pt x="249" y="0"/>
                    </a:lnTo>
                    <a:close/>
                    <a:moveTo>
                      <a:pt x="0" y="0"/>
                    </a:moveTo>
                    <a:lnTo>
                      <a:pt x="0" y="4"/>
                    </a:lnTo>
                    <a:lnTo>
                      <a:pt x="85" y="4"/>
                    </a:lnTo>
                    <a:lnTo>
                      <a:pt x="8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7"/>
              <p:cNvSpPr>
                <a:spLocks noEditPoints="1"/>
              </p:cNvSpPr>
              <p:nvPr/>
            </p:nvSpPr>
            <p:spPr bwMode="auto">
              <a:xfrm>
                <a:off x="-290" y="3473"/>
                <a:ext cx="247" cy="4"/>
              </a:xfrm>
              <a:custGeom>
                <a:avLst/>
                <a:gdLst>
                  <a:gd name="T0" fmla="*/ 161 w 247"/>
                  <a:gd name="T1" fmla="*/ 0 h 4"/>
                  <a:gd name="T2" fmla="*/ 161 w 247"/>
                  <a:gd name="T3" fmla="*/ 4 h 4"/>
                  <a:gd name="T4" fmla="*/ 247 w 247"/>
                  <a:gd name="T5" fmla="*/ 4 h 4"/>
                  <a:gd name="T6" fmla="*/ 247 w 247"/>
                  <a:gd name="T7" fmla="*/ 0 h 4"/>
                  <a:gd name="T8" fmla="*/ 161 w 247"/>
                  <a:gd name="T9" fmla="*/ 0 h 4"/>
                  <a:gd name="T10" fmla="*/ 0 w 247"/>
                  <a:gd name="T11" fmla="*/ 0 h 4"/>
                  <a:gd name="T12" fmla="*/ 0 w 247"/>
                  <a:gd name="T13" fmla="*/ 4 h 4"/>
                  <a:gd name="T14" fmla="*/ 45 w 247"/>
                  <a:gd name="T15" fmla="*/ 4 h 4"/>
                  <a:gd name="T16" fmla="*/ 45 w 247"/>
                  <a:gd name="T17" fmla="*/ 0 h 4"/>
                  <a:gd name="T18" fmla="*/ 0 w 24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7" h="4">
                    <a:moveTo>
                      <a:pt x="161" y="0"/>
                    </a:moveTo>
                    <a:lnTo>
                      <a:pt x="161" y="4"/>
                    </a:lnTo>
                    <a:lnTo>
                      <a:pt x="247" y="4"/>
                    </a:lnTo>
                    <a:lnTo>
                      <a:pt x="247" y="0"/>
                    </a:lnTo>
                    <a:lnTo>
                      <a:pt x="161" y="0"/>
                    </a:lnTo>
                    <a:close/>
                    <a:moveTo>
                      <a:pt x="0" y="0"/>
                    </a:moveTo>
                    <a:lnTo>
                      <a:pt x="0" y="4"/>
                    </a:lnTo>
                    <a:lnTo>
                      <a:pt x="45" y="4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8"/>
              <p:cNvSpPr>
                <a:spLocks/>
              </p:cNvSpPr>
              <p:nvPr/>
            </p:nvSpPr>
            <p:spPr bwMode="auto">
              <a:xfrm>
                <a:off x="256" y="3437"/>
                <a:ext cx="221" cy="88"/>
              </a:xfrm>
              <a:custGeom>
                <a:avLst/>
                <a:gdLst>
                  <a:gd name="T0" fmla="*/ 0 w 221"/>
                  <a:gd name="T1" fmla="*/ 0 h 88"/>
                  <a:gd name="T2" fmla="*/ 221 w 221"/>
                  <a:gd name="T3" fmla="*/ 0 h 88"/>
                  <a:gd name="T4" fmla="*/ 221 w 221"/>
                  <a:gd name="T5" fmla="*/ 88 h 88"/>
                  <a:gd name="T6" fmla="*/ 0 w 221"/>
                  <a:gd name="T7" fmla="*/ 88 h 88"/>
                  <a:gd name="T8" fmla="*/ 0 w 221"/>
                  <a:gd name="T9" fmla="*/ 0 h 88"/>
                  <a:gd name="T10" fmla="*/ 0 w 221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" h="88">
                    <a:moveTo>
                      <a:pt x="0" y="0"/>
                    </a:moveTo>
                    <a:lnTo>
                      <a:pt x="221" y="0"/>
                    </a:lnTo>
                    <a:lnTo>
                      <a:pt x="221" y="88"/>
                    </a:lnTo>
                    <a:lnTo>
                      <a:pt x="0" y="8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9"/>
              <p:cNvSpPr>
                <a:spLocks/>
              </p:cNvSpPr>
              <p:nvPr/>
            </p:nvSpPr>
            <p:spPr bwMode="auto">
              <a:xfrm>
                <a:off x="481" y="3437"/>
                <a:ext cx="221" cy="88"/>
              </a:xfrm>
              <a:custGeom>
                <a:avLst/>
                <a:gdLst>
                  <a:gd name="T0" fmla="*/ 0 w 221"/>
                  <a:gd name="T1" fmla="*/ 0 h 88"/>
                  <a:gd name="T2" fmla="*/ 221 w 221"/>
                  <a:gd name="T3" fmla="*/ 0 h 88"/>
                  <a:gd name="T4" fmla="*/ 221 w 221"/>
                  <a:gd name="T5" fmla="*/ 88 h 88"/>
                  <a:gd name="T6" fmla="*/ 0 w 221"/>
                  <a:gd name="T7" fmla="*/ 88 h 88"/>
                  <a:gd name="T8" fmla="*/ 0 w 221"/>
                  <a:gd name="T9" fmla="*/ 0 h 88"/>
                  <a:gd name="T10" fmla="*/ 0 w 221"/>
                  <a:gd name="T1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" h="88">
                    <a:moveTo>
                      <a:pt x="0" y="0"/>
                    </a:moveTo>
                    <a:lnTo>
                      <a:pt x="221" y="0"/>
                    </a:lnTo>
                    <a:lnTo>
                      <a:pt x="221" y="88"/>
                    </a:lnTo>
                    <a:lnTo>
                      <a:pt x="0" y="8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Rectangle 30"/>
              <p:cNvSpPr>
                <a:spLocks noChangeArrowheads="1"/>
              </p:cNvSpPr>
              <p:nvPr/>
            </p:nvSpPr>
            <p:spPr bwMode="auto">
              <a:xfrm>
                <a:off x="707" y="3437"/>
                <a:ext cx="259" cy="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31"/>
              <p:cNvSpPr>
                <a:spLocks/>
              </p:cNvSpPr>
              <p:nvPr/>
            </p:nvSpPr>
            <p:spPr bwMode="auto">
              <a:xfrm>
                <a:off x="-506" y="3432"/>
                <a:ext cx="209" cy="91"/>
              </a:xfrm>
              <a:custGeom>
                <a:avLst/>
                <a:gdLst>
                  <a:gd name="T0" fmla="*/ 209 w 209"/>
                  <a:gd name="T1" fmla="*/ 0 h 91"/>
                  <a:gd name="T2" fmla="*/ 142 w 209"/>
                  <a:gd name="T3" fmla="*/ 0 h 91"/>
                  <a:gd name="T4" fmla="*/ 142 w 209"/>
                  <a:gd name="T5" fmla="*/ 62 h 91"/>
                  <a:gd name="T6" fmla="*/ 33 w 209"/>
                  <a:gd name="T7" fmla="*/ 62 h 91"/>
                  <a:gd name="T8" fmla="*/ 33 w 209"/>
                  <a:gd name="T9" fmla="*/ 0 h 91"/>
                  <a:gd name="T10" fmla="*/ 0 w 209"/>
                  <a:gd name="T11" fmla="*/ 0 h 91"/>
                  <a:gd name="T12" fmla="*/ 0 w 209"/>
                  <a:gd name="T13" fmla="*/ 91 h 91"/>
                  <a:gd name="T14" fmla="*/ 209 w 209"/>
                  <a:gd name="T15" fmla="*/ 91 h 91"/>
                  <a:gd name="T16" fmla="*/ 209 w 209"/>
                  <a:gd name="T17" fmla="*/ 0 h 91"/>
                  <a:gd name="T18" fmla="*/ 209 w 209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91">
                    <a:moveTo>
                      <a:pt x="209" y="0"/>
                    </a:moveTo>
                    <a:lnTo>
                      <a:pt x="142" y="0"/>
                    </a:lnTo>
                    <a:lnTo>
                      <a:pt x="142" y="62"/>
                    </a:lnTo>
                    <a:lnTo>
                      <a:pt x="33" y="62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209" y="91"/>
                    </a:lnTo>
                    <a:lnTo>
                      <a:pt x="209" y="0"/>
                    </a:lnTo>
                    <a:lnTo>
                      <a:pt x="20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2"/>
              <p:cNvSpPr>
                <a:spLocks noEditPoints="1"/>
              </p:cNvSpPr>
              <p:nvPr/>
            </p:nvSpPr>
            <p:spPr bwMode="auto">
              <a:xfrm>
                <a:off x="-468" y="3176"/>
                <a:ext cx="99" cy="313"/>
              </a:xfrm>
              <a:custGeom>
                <a:avLst/>
                <a:gdLst>
                  <a:gd name="T0" fmla="*/ 0 w 42"/>
                  <a:gd name="T1" fmla="*/ 0 h 131"/>
                  <a:gd name="T2" fmla="*/ 0 w 42"/>
                  <a:gd name="T3" fmla="*/ 131 h 131"/>
                  <a:gd name="T4" fmla="*/ 42 w 42"/>
                  <a:gd name="T5" fmla="*/ 131 h 131"/>
                  <a:gd name="T6" fmla="*/ 42 w 42"/>
                  <a:gd name="T7" fmla="*/ 0 h 131"/>
                  <a:gd name="T8" fmla="*/ 0 w 42"/>
                  <a:gd name="T9" fmla="*/ 0 h 131"/>
                  <a:gd name="T10" fmla="*/ 33 w 42"/>
                  <a:gd name="T11" fmla="*/ 58 h 131"/>
                  <a:gd name="T12" fmla="*/ 21 w 42"/>
                  <a:gd name="T13" fmla="*/ 70 h 131"/>
                  <a:gd name="T14" fmla="*/ 12 w 42"/>
                  <a:gd name="T15" fmla="*/ 67 h 131"/>
                  <a:gd name="T16" fmla="*/ 9 w 42"/>
                  <a:gd name="T17" fmla="*/ 58 h 131"/>
                  <a:gd name="T18" fmla="*/ 9 w 42"/>
                  <a:gd name="T19" fmla="*/ 24 h 131"/>
                  <a:gd name="T20" fmla="*/ 21 w 42"/>
                  <a:gd name="T21" fmla="*/ 12 h 131"/>
                  <a:gd name="T22" fmla="*/ 33 w 42"/>
                  <a:gd name="T23" fmla="*/ 24 h 131"/>
                  <a:gd name="T24" fmla="*/ 33 w 42"/>
                  <a:gd name="T25" fmla="*/ 5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131">
                    <a:moveTo>
                      <a:pt x="0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0"/>
                      <a:pt x="42" y="0"/>
                      <a:pt x="42" y="0"/>
                    </a:cubicBezTo>
                    <a:lnTo>
                      <a:pt x="0" y="0"/>
                    </a:lnTo>
                    <a:close/>
                    <a:moveTo>
                      <a:pt x="33" y="58"/>
                    </a:moveTo>
                    <a:cubicBezTo>
                      <a:pt x="33" y="65"/>
                      <a:pt x="27" y="70"/>
                      <a:pt x="21" y="70"/>
                    </a:cubicBezTo>
                    <a:cubicBezTo>
                      <a:pt x="17" y="70"/>
                      <a:pt x="14" y="69"/>
                      <a:pt x="12" y="67"/>
                    </a:cubicBezTo>
                    <a:cubicBezTo>
                      <a:pt x="10" y="65"/>
                      <a:pt x="9" y="62"/>
                      <a:pt x="9" y="58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8"/>
                      <a:pt x="14" y="12"/>
                      <a:pt x="21" y="12"/>
                    </a:cubicBezTo>
                    <a:cubicBezTo>
                      <a:pt x="27" y="12"/>
                      <a:pt x="33" y="18"/>
                      <a:pt x="33" y="24"/>
                    </a:cubicBezTo>
                    <a:lnTo>
                      <a:pt x="33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33"/>
              <p:cNvSpPr>
                <a:spLocks/>
              </p:cNvSpPr>
              <p:nvPr/>
            </p:nvSpPr>
            <p:spPr bwMode="auto">
              <a:xfrm>
                <a:off x="-314" y="3214"/>
                <a:ext cx="33" cy="103"/>
              </a:xfrm>
              <a:custGeom>
                <a:avLst/>
                <a:gdLst>
                  <a:gd name="T0" fmla="*/ 0 w 33"/>
                  <a:gd name="T1" fmla="*/ 0 h 103"/>
                  <a:gd name="T2" fmla="*/ 33 w 33"/>
                  <a:gd name="T3" fmla="*/ 0 h 103"/>
                  <a:gd name="T4" fmla="*/ 33 w 33"/>
                  <a:gd name="T5" fmla="*/ 103 h 103"/>
                  <a:gd name="T6" fmla="*/ 0 w 33"/>
                  <a:gd name="T7" fmla="*/ 103 h 103"/>
                  <a:gd name="T8" fmla="*/ 0 w 33"/>
                  <a:gd name="T9" fmla="*/ 0 h 103"/>
                  <a:gd name="T10" fmla="*/ 0 w 33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03">
                    <a:moveTo>
                      <a:pt x="0" y="0"/>
                    </a:moveTo>
                    <a:lnTo>
                      <a:pt x="33" y="0"/>
                    </a:lnTo>
                    <a:lnTo>
                      <a:pt x="3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4"/>
              <p:cNvSpPr>
                <a:spLocks/>
              </p:cNvSpPr>
              <p:nvPr/>
            </p:nvSpPr>
            <p:spPr bwMode="auto">
              <a:xfrm>
                <a:off x="-145" y="3214"/>
                <a:ext cx="35" cy="103"/>
              </a:xfrm>
              <a:custGeom>
                <a:avLst/>
                <a:gdLst>
                  <a:gd name="T0" fmla="*/ 0 w 35"/>
                  <a:gd name="T1" fmla="*/ 0 h 103"/>
                  <a:gd name="T2" fmla="*/ 35 w 35"/>
                  <a:gd name="T3" fmla="*/ 0 h 103"/>
                  <a:gd name="T4" fmla="*/ 35 w 35"/>
                  <a:gd name="T5" fmla="*/ 103 h 103"/>
                  <a:gd name="T6" fmla="*/ 0 w 35"/>
                  <a:gd name="T7" fmla="*/ 103 h 103"/>
                  <a:gd name="T8" fmla="*/ 0 w 35"/>
                  <a:gd name="T9" fmla="*/ 0 h 103"/>
                  <a:gd name="T10" fmla="*/ 0 w 35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03">
                    <a:moveTo>
                      <a:pt x="0" y="0"/>
                    </a:moveTo>
                    <a:lnTo>
                      <a:pt x="35" y="0"/>
                    </a:lnTo>
                    <a:lnTo>
                      <a:pt x="35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35"/>
              <p:cNvSpPr>
                <a:spLocks/>
              </p:cNvSpPr>
              <p:nvPr/>
            </p:nvSpPr>
            <p:spPr bwMode="auto">
              <a:xfrm>
                <a:off x="23" y="3214"/>
                <a:ext cx="36" cy="103"/>
              </a:xfrm>
              <a:custGeom>
                <a:avLst/>
                <a:gdLst>
                  <a:gd name="T0" fmla="*/ 0 w 36"/>
                  <a:gd name="T1" fmla="*/ 0 h 103"/>
                  <a:gd name="T2" fmla="*/ 36 w 36"/>
                  <a:gd name="T3" fmla="*/ 0 h 103"/>
                  <a:gd name="T4" fmla="*/ 36 w 36"/>
                  <a:gd name="T5" fmla="*/ 103 h 103"/>
                  <a:gd name="T6" fmla="*/ 0 w 36"/>
                  <a:gd name="T7" fmla="*/ 103 h 103"/>
                  <a:gd name="T8" fmla="*/ 0 w 36"/>
                  <a:gd name="T9" fmla="*/ 0 h 103"/>
                  <a:gd name="T10" fmla="*/ 0 w 36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03">
                    <a:moveTo>
                      <a:pt x="0" y="0"/>
                    </a:moveTo>
                    <a:lnTo>
                      <a:pt x="36" y="0"/>
                    </a:lnTo>
                    <a:lnTo>
                      <a:pt x="36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36"/>
              <p:cNvSpPr>
                <a:spLocks/>
              </p:cNvSpPr>
              <p:nvPr/>
            </p:nvSpPr>
            <p:spPr bwMode="auto">
              <a:xfrm>
                <a:off x="363" y="3214"/>
                <a:ext cx="33" cy="103"/>
              </a:xfrm>
              <a:custGeom>
                <a:avLst/>
                <a:gdLst>
                  <a:gd name="T0" fmla="*/ 0 w 33"/>
                  <a:gd name="T1" fmla="*/ 0 h 103"/>
                  <a:gd name="T2" fmla="*/ 33 w 33"/>
                  <a:gd name="T3" fmla="*/ 0 h 103"/>
                  <a:gd name="T4" fmla="*/ 33 w 33"/>
                  <a:gd name="T5" fmla="*/ 103 h 103"/>
                  <a:gd name="T6" fmla="*/ 0 w 33"/>
                  <a:gd name="T7" fmla="*/ 103 h 103"/>
                  <a:gd name="T8" fmla="*/ 0 w 33"/>
                  <a:gd name="T9" fmla="*/ 0 h 103"/>
                  <a:gd name="T10" fmla="*/ 0 w 33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03">
                    <a:moveTo>
                      <a:pt x="0" y="0"/>
                    </a:moveTo>
                    <a:lnTo>
                      <a:pt x="33" y="0"/>
                    </a:lnTo>
                    <a:lnTo>
                      <a:pt x="3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37"/>
              <p:cNvSpPr>
                <a:spLocks/>
              </p:cNvSpPr>
              <p:nvPr/>
            </p:nvSpPr>
            <p:spPr bwMode="auto">
              <a:xfrm>
                <a:off x="194" y="3214"/>
                <a:ext cx="33" cy="103"/>
              </a:xfrm>
              <a:custGeom>
                <a:avLst/>
                <a:gdLst>
                  <a:gd name="T0" fmla="*/ 0 w 33"/>
                  <a:gd name="T1" fmla="*/ 0 h 103"/>
                  <a:gd name="T2" fmla="*/ 33 w 33"/>
                  <a:gd name="T3" fmla="*/ 0 h 103"/>
                  <a:gd name="T4" fmla="*/ 33 w 33"/>
                  <a:gd name="T5" fmla="*/ 103 h 103"/>
                  <a:gd name="T6" fmla="*/ 0 w 33"/>
                  <a:gd name="T7" fmla="*/ 103 h 103"/>
                  <a:gd name="T8" fmla="*/ 0 w 33"/>
                  <a:gd name="T9" fmla="*/ 0 h 103"/>
                  <a:gd name="T10" fmla="*/ 0 w 33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03">
                    <a:moveTo>
                      <a:pt x="0" y="0"/>
                    </a:moveTo>
                    <a:lnTo>
                      <a:pt x="33" y="0"/>
                    </a:lnTo>
                    <a:lnTo>
                      <a:pt x="3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8"/>
              <p:cNvSpPr>
                <a:spLocks/>
              </p:cNvSpPr>
              <p:nvPr/>
            </p:nvSpPr>
            <p:spPr bwMode="auto">
              <a:xfrm>
                <a:off x="531" y="3214"/>
                <a:ext cx="33" cy="103"/>
              </a:xfrm>
              <a:custGeom>
                <a:avLst/>
                <a:gdLst>
                  <a:gd name="T0" fmla="*/ 0 w 33"/>
                  <a:gd name="T1" fmla="*/ 0 h 103"/>
                  <a:gd name="T2" fmla="*/ 33 w 33"/>
                  <a:gd name="T3" fmla="*/ 0 h 103"/>
                  <a:gd name="T4" fmla="*/ 33 w 33"/>
                  <a:gd name="T5" fmla="*/ 103 h 103"/>
                  <a:gd name="T6" fmla="*/ 0 w 33"/>
                  <a:gd name="T7" fmla="*/ 103 h 103"/>
                  <a:gd name="T8" fmla="*/ 0 w 33"/>
                  <a:gd name="T9" fmla="*/ 0 h 103"/>
                  <a:gd name="T10" fmla="*/ 0 w 33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03">
                    <a:moveTo>
                      <a:pt x="0" y="0"/>
                    </a:moveTo>
                    <a:lnTo>
                      <a:pt x="33" y="0"/>
                    </a:lnTo>
                    <a:lnTo>
                      <a:pt x="3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39"/>
              <p:cNvSpPr>
                <a:spLocks/>
              </p:cNvSpPr>
              <p:nvPr/>
            </p:nvSpPr>
            <p:spPr bwMode="auto">
              <a:xfrm>
                <a:off x="700" y="3214"/>
                <a:ext cx="33" cy="103"/>
              </a:xfrm>
              <a:custGeom>
                <a:avLst/>
                <a:gdLst>
                  <a:gd name="T0" fmla="*/ 0 w 33"/>
                  <a:gd name="T1" fmla="*/ 0 h 103"/>
                  <a:gd name="T2" fmla="*/ 33 w 33"/>
                  <a:gd name="T3" fmla="*/ 0 h 103"/>
                  <a:gd name="T4" fmla="*/ 33 w 33"/>
                  <a:gd name="T5" fmla="*/ 103 h 103"/>
                  <a:gd name="T6" fmla="*/ 0 w 33"/>
                  <a:gd name="T7" fmla="*/ 103 h 103"/>
                  <a:gd name="T8" fmla="*/ 0 w 33"/>
                  <a:gd name="T9" fmla="*/ 0 h 103"/>
                  <a:gd name="T10" fmla="*/ 0 w 33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03">
                    <a:moveTo>
                      <a:pt x="0" y="0"/>
                    </a:moveTo>
                    <a:lnTo>
                      <a:pt x="33" y="0"/>
                    </a:lnTo>
                    <a:lnTo>
                      <a:pt x="3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40"/>
              <p:cNvSpPr>
                <a:spLocks/>
              </p:cNvSpPr>
              <p:nvPr/>
            </p:nvSpPr>
            <p:spPr bwMode="auto">
              <a:xfrm>
                <a:off x="868" y="3214"/>
                <a:ext cx="34" cy="103"/>
              </a:xfrm>
              <a:custGeom>
                <a:avLst/>
                <a:gdLst>
                  <a:gd name="T0" fmla="*/ 0 w 34"/>
                  <a:gd name="T1" fmla="*/ 0 h 103"/>
                  <a:gd name="T2" fmla="*/ 34 w 34"/>
                  <a:gd name="T3" fmla="*/ 0 h 103"/>
                  <a:gd name="T4" fmla="*/ 34 w 34"/>
                  <a:gd name="T5" fmla="*/ 103 h 103"/>
                  <a:gd name="T6" fmla="*/ 0 w 34"/>
                  <a:gd name="T7" fmla="*/ 103 h 103"/>
                  <a:gd name="T8" fmla="*/ 0 w 34"/>
                  <a:gd name="T9" fmla="*/ 0 h 103"/>
                  <a:gd name="T10" fmla="*/ 0 w 34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03">
                    <a:moveTo>
                      <a:pt x="0" y="0"/>
                    </a:moveTo>
                    <a:lnTo>
                      <a:pt x="34" y="0"/>
                    </a:lnTo>
                    <a:lnTo>
                      <a:pt x="3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41"/>
              <p:cNvSpPr>
                <a:spLocks/>
              </p:cNvSpPr>
              <p:nvPr/>
            </p:nvSpPr>
            <p:spPr bwMode="auto">
              <a:xfrm>
                <a:off x="-314" y="3197"/>
                <a:ext cx="1218" cy="15"/>
              </a:xfrm>
              <a:custGeom>
                <a:avLst/>
                <a:gdLst>
                  <a:gd name="T0" fmla="*/ 0 w 1218"/>
                  <a:gd name="T1" fmla="*/ 0 h 15"/>
                  <a:gd name="T2" fmla="*/ 1218 w 1218"/>
                  <a:gd name="T3" fmla="*/ 0 h 15"/>
                  <a:gd name="T4" fmla="*/ 1218 w 1218"/>
                  <a:gd name="T5" fmla="*/ 15 h 15"/>
                  <a:gd name="T6" fmla="*/ 0 w 1218"/>
                  <a:gd name="T7" fmla="*/ 15 h 15"/>
                  <a:gd name="T8" fmla="*/ 0 w 1218"/>
                  <a:gd name="T9" fmla="*/ 0 h 15"/>
                  <a:gd name="T10" fmla="*/ 0 w 1218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8" h="15">
                    <a:moveTo>
                      <a:pt x="0" y="0"/>
                    </a:moveTo>
                    <a:lnTo>
                      <a:pt x="1218" y="0"/>
                    </a:lnTo>
                    <a:lnTo>
                      <a:pt x="1218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42"/>
              <p:cNvSpPr>
                <a:spLocks/>
              </p:cNvSpPr>
              <p:nvPr/>
            </p:nvSpPr>
            <p:spPr bwMode="auto">
              <a:xfrm>
                <a:off x="-314" y="3319"/>
                <a:ext cx="1218" cy="7"/>
              </a:xfrm>
              <a:custGeom>
                <a:avLst/>
                <a:gdLst>
                  <a:gd name="T0" fmla="*/ 0 w 1218"/>
                  <a:gd name="T1" fmla="*/ 0 h 7"/>
                  <a:gd name="T2" fmla="*/ 1218 w 1218"/>
                  <a:gd name="T3" fmla="*/ 0 h 7"/>
                  <a:gd name="T4" fmla="*/ 1218 w 1218"/>
                  <a:gd name="T5" fmla="*/ 7 h 7"/>
                  <a:gd name="T6" fmla="*/ 0 w 1218"/>
                  <a:gd name="T7" fmla="*/ 7 h 7"/>
                  <a:gd name="T8" fmla="*/ 0 w 1218"/>
                  <a:gd name="T9" fmla="*/ 0 h 7"/>
                  <a:gd name="T10" fmla="*/ 0 w 121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8" h="7">
                    <a:moveTo>
                      <a:pt x="0" y="0"/>
                    </a:moveTo>
                    <a:lnTo>
                      <a:pt x="1218" y="0"/>
                    </a:lnTo>
                    <a:lnTo>
                      <a:pt x="121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43"/>
              <p:cNvSpPr>
                <a:spLocks/>
              </p:cNvSpPr>
              <p:nvPr/>
            </p:nvSpPr>
            <p:spPr bwMode="auto">
              <a:xfrm>
                <a:off x="-556" y="3109"/>
                <a:ext cx="45" cy="395"/>
              </a:xfrm>
              <a:custGeom>
                <a:avLst/>
                <a:gdLst>
                  <a:gd name="T0" fmla="*/ 45 w 45"/>
                  <a:gd name="T1" fmla="*/ 0 h 395"/>
                  <a:gd name="T2" fmla="*/ 0 w 45"/>
                  <a:gd name="T3" fmla="*/ 0 h 395"/>
                  <a:gd name="T4" fmla="*/ 0 w 45"/>
                  <a:gd name="T5" fmla="*/ 395 h 395"/>
                  <a:gd name="T6" fmla="*/ 45 w 45"/>
                  <a:gd name="T7" fmla="*/ 395 h 395"/>
                  <a:gd name="T8" fmla="*/ 45 w 45"/>
                  <a:gd name="T9" fmla="*/ 0 h 395"/>
                  <a:gd name="T10" fmla="*/ 45 w 45"/>
                  <a:gd name="T11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95">
                    <a:moveTo>
                      <a:pt x="45" y="0"/>
                    </a:moveTo>
                    <a:lnTo>
                      <a:pt x="0" y="0"/>
                    </a:lnTo>
                    <a:lnTo>
                      <a:pt x="0" y="395"/>
                    </a:lnTo>
                    <a:lnTo>
                      <a:pt x="45" y="395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44"/>
              <p:cNvSpPr>
                <a:spLocks noEditPoints="1"/>
              </p:cNvSpPr>
              <p:nvPr/>
            </p:nvSpPr>
            <p:spPr bwMode="auto">
              <a:xfrm>
                <a:off x="-504" y="3073"/>
                <a:ext cx="1470" cy="356"/>
              </a:xfrm>
              <a:custGeom>
                <a:avLst/>
                <a:gdLst>
                  <a:gd name="T0" fmla="*/ 1470 w 1470"/>
                  <a:gd name="T1" fmla="*/ 31 h 356"/>
                  <a:gd name="T2" fmla="*/ 1470 w 1470"/>
                  <a:gd name="T3" fmla="*/ 4 h 356"/>
                  <a:gd name="T4" fmla="*/ 1244 w 1470"/>
                  <a:gd name="T5" fmla="*/ 0 h 356"/>
                  <a:gd name="T6" fmla="*/ 496 w 1470"/>
                  <a:gd name="T7" fmla="*/ 0 h 356"/>
                  <a:gd name="T8" fmla="*/ 496 w 1470"/>
                  <a:gd name="T9" fmla="*/ 16 h 356"/>
                  <a:gd name="T10" fmla="*/ 494 w 1470"/>
                  <a:gd name="T11" fmla="*/ 16 h 356"/>
                  <a:gd name="T12" fmla="*/ 494 w 1470"/>
                  <a:gd name="T13" fmla="*/ 28 h 356"/>
                  <a:gd name="T14" fmla="*/ 138 w 1470"/>
                  <a:gd name="T15" fmla="*/ 28 h 356"/>
                  <a:gd name="T16" fmla="*/ 138 w 1470"/>
                  <a:gd name="T17" fmla="*/ 16 h 356"/>
                  <a:gd name="T18" fmla="*/ 0 w 1470"/>
                  <a:gd name="T19" fmla="*/ 16 h 356"/>
                  <a:gd name="T20" fmla="*/ 0 w 1470"/>
                  <a:gd name="T21" fmla="*/ 31 h 356"/>
                  <a:gd name="T22" fmla="*/ 496 w 1470"/>
                  <a:gd name="T23" fmla="*/ 31 h 356"/>
                  <a:gd name="T24" fmla="*/ 496 w 1470"/>
                  <a:gd name="T25" fmla="*/ 38 h 356"/>
                  <a:gd name="T26" fmla="*/ 0 w 1470"/>
                  <a:gd name="T27" fmla="*/ 38 h 356"/>
                  <a:gd name="T28" fmla="*/ 0 w 1470"/>
                  <a:gd name="T29" fmla="*/ 79 h 356"/>
                  <a:gd name="T30" fmla="*/ 1470 w 1470"/>
                  <a:gd name="T31" fmla="*/ 79 h 356"/>
                  <a:gd name="T32" fmla="*/ 1470 w 1470"/>
                  <a:gd name="T33" fmla="*/ 38 h 356"/>
                  <a:gd name="T34" fmla="*/ 1244 w 1470"/>
                  <a:gd name="T35" fmla="*/ 38 h 356"/>
                  <a:gd name="T36" fmla="*/ 1244 w 1470"/>
                  <a:gd name="T37" fmla="*/ 31 h 356"/>
                  <a:gd name="T38" fmla="*/ 1470 w 1470"/>
                  <a:gd name="T39" fmla="*/ 31 h 356"/>
                  <a:gd name="T40" fmla="*/ 0 w 1470"/>
                  <a:gd name="T41" fmla="*/ 83 h 356"/>
                  <a:gd name="T42" fmla="*/ 0 w 1470"/>
                  <a:gd name="T43" fmla="*/ 318 h 356"/>
                  <a:gd name="T44" fmla="*/ 31 w 1470"/>
                  <a:gd name="T45" fmla="*/ 318 h 356"/>
                  <a:gd name="T46" fmla="*/ 31 w 1470"/>
                  <a:gd name="T47" fmla="*/ 100 h 356"/>
                  <a:gd name="T48" fmla="*/ 140 w 1470"/>
                  <a:gd name="T49" fmla="*/ 100 h 356"/>
                  <a:gd name="T50" fmla="*/ 140 w 1470"/>
                  <a:gd name="T51" fmla="*/ 318 h 356"/>
                  <a:gd name="T52" fmla="*/ 1470 w 1470"/>
                  <a:gd name="T53" fmla="*/ 318 h 356"/>
                  <a:gd name="T54" fmla="*/ 1470 w 1470"/>
                  <a:gd name="T55" fmla="*/ 83 h 356"/>
                  <a:gd name="T56" fmla="*/ 0 w 1470"/>
                  <a:gd name="T57" fmla="*/ 83 h 356"/>
                  <a:gd name="T58" fmla="*/ 1413 w 1470"/>
                  <a:gd name="T59" fmla="*/ 258 h 356"/>
                  <a:gd name="T60" fmla="*/ 185 w 1470"/>
                  <a:gd name="T61" fmla="*/ 258 h 356"/>
                  <a:gd name="T62" fmla="*/ 185 w 1470"/>
                  <a:gd name="T63" fmla="*/ 122 h 356"/>
                  <a:gd name="T64" fmla="*/ 1413 w 1470"/>
                  <a:gd name="T65" fmla="*/ 122 h 356"/>
                  <a:gd name="T66" fmla="*/ 1413 w 1470"/>
                  <a:gd name="T67" fmla="*/ 258 h 356"/>
                  <a:gd name="T68" fmla="*/ 140 w 1470"/>
                  <a:gd name="T69" fmla="*/ 323 h 356"/>
                  <a:gd name="T70" fmla="*/ 140 w 1470"/>
                  <a:gd name="T71" fmla="*/ 356 h 356"/>
                  <a:gd name="T72" fmla="*/ 1470 w 1470"/>
                  <a:gd name="T73" fmla="*/ 356 h 356"/>
                  <a:gd name="T74" fmla="*/ 1470 w 1470"/>
                  <a:gd name="T75" fmla="*/ 323 h 356"/>
                  <a:gd name="T76" fmla="*/ 140 w 1470"/>
                  <a:gd name="T77" fmla="*/ 323 h 356"/>
                  <a:gd name="T78" fmla="*/ 0 w 1470"/>
                  <a:gd name="T79" fmla="*/ 323 h 356"/>
                  <a:gd name="T80" fmla="*/ 0 w 1470"/>
                  <a:gd name="T81" fmla="*/ 356 h 356"/>
                  <a:gd name="T82" fmla="*/ 31 w 1470"/>
                  <a:gd name="T83" fmla="*/ 356 h 356"/>
                  <a:gd name="T84" fmla="*/ 31 w 1470"/>
                  <a:gd name="T85" fmla="*/ 323 h 356"/>
                  <a:gd name="T86" fmla="*/ 0 w 1470"/>
                  <a:gd name="T87" fmla="*/ 323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70" h="356">
                    <a:moveTo>
                      <a:pt x="1470" y="31"/>
                    </a:moveTo>
                    <a:lnTo>
                      <a:pt x="1470" y="4"/>
                    </a:lnTo>
                    <a:lnTo>
                      <a:pt x="1244" y="0"/>
                    </a:lnTo>
                    <a:lnTo>
                      <a:pt x="496" y="0"/>
                    </a:lnTo>
                    <a:lnTo>
                      <a:pt x="496" y="16"/>
                    </a:lnTo>
                    <a:lnTo>
                      <a:pt x="494" y="16"/>
                    </a:lnTo>
                    <a:lnTo>
                      <a:pt x="494" y="28"/>
                    </a:lnTo>
                    <a:lnTo>
                      <a:pt x="138" y="28"/>
                    </a:lnTo>
                    <a:lnTo>
                      <a:pt x="138" y="16"/>
                    </a:lnTo>
                    <a:lnTo>
                      <a:pt x="0" y="16"/>
                    </a:lnTo>
                    <a:lnTo>
                      <a:pt x="0" y="31"/>
                    </a:lnTo>
                    <a:lnTo>
                      <a:pt x="496" y="31"/>
                    </a:lnTo>
                    <a:lnTo>
                      <a:pt x="496" y="38"/>
                    </a:lnTo>
                    <a:lnTo>
                      <a:pt x="0" y="38"/>
                    </a:lnTo>
                    <a:lnTo>
                      <a:pt x="0" y="79"/>
                    </a:lnTo>
                    <a:lnTo>
                      <a:pt x="1470" y="79"/>
                    </a:lnTo>
                    <a:lnTo>
                      <a:pt x="1470" y="38"/>
                    </a:lnTo>
                    <a:lnTo>
                      <a:pt x="1244" y="38"/>
                    </a:lnTo>
                    <a:lnTo>
                      <a:pt x="1244" y="31"/>
                    </a:lnTo>
                    <a:lnTo>
                      <a:pt x="1470" y="31"/>
                    </a:lnTo>
                    <a:close/>
                    <a:moveTo>
                      <a:pt x="0" y="83"/>
                    </a:moveTo>
                    <a:lnTo>
                      <a:pt x="0" y="318"/>
                    </a:lnTo>
                    <a:lnTo>
                      <a:pt x="31" y="318"/>
                    </a:lnTo>
                    <a:lnTo>
                      <a:pt x="31" y="100"/>
                    </a:lnTo>
                    <a:lnTo>
                      <a:pt x="140" y="100"/>
                    </a:lnTo>
                    <a:lnTo>
                      <a:pt x="140" y="318"/>
                    </a:lnTo>
                    <a:lnTo>
                      <a:pt x="1470" y="318"/>
                    </a:lnTo>
                    <a:lnTo>
                      <a:pt x="1470" y="83"/>
                    </a:lnTo>
                    <a:lnTo>
                      <a:pt x="0" y="83"/>
                    </a:lnTo>
                    <a:close/>
                    <a:moveTo>
                      <a:pt x="1413" y="258"/>
                    </a:moveTo>
                    <a:lnTo>
                      <a:pt x="185" y="258"/>
                    </a:lnTo>
                    <a:lnTo>
                      <a:pt x="185" y="122"/>
                    </a:lnTo>
                    <a:lnTo>
                      <a:pt x="1413" y="122"/>
                    </a:lnTo>
                    <a:lnTo>
                      <a:pt x="1413" y="258"/>
                    </a:lnTo>
                    <a:close/>
                    <a:moveTo>
                      <a:pt x="140" y="323"/>
                    </a:moveTo>
                    <a:lnTo>
                      <a:pt x="140" y="356"/>
                    </a:lnTo>
                    <a:lnTo>
                      <a:pt x="1470" y="356"/>
                    </a:lnTo>
                    <a:lnTo>
                      <a:pt x="1470" y="323"/>
                    </a:lnTo>
                    <a:lnTo>
                      <a:pt x="140" y="323"/>
                    </a:lnTo>
                    <a:close/>
                    <a:moveTo>
                      <a:pt x="0" y="323"/>
                    </a:moveTo>
                    <a:lnTo>
                      <a:pt x="0" y="356"/>
                    </a:lnTo>
                    <a:lnTo>
                      <a:pt x="31" y="356"/>
                    </a:lnTo>
                    <a:lnTo>
                      <a:pt x="31" y="323"/>
                    </a:lnTo>
                    <a:lnTo>
                      <a:pt x="0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Approximate Stopping Distance</a:t>
            </a:r>
            <a:endParaRPr lang="en-US" dirty="0"/>
          </a:p>
        </p:txBody>
      </p:sp>
      <p:sp>
        <p:nvSpPr>
          <p:cNvPr id="250" name="Text Placeholder 1"/>
          <p:cNvSpPr txBox="1">
            <a:spLocks/>
          </p:cNvSpPr>
          <p:nvPr/>
        </p:nvSpPr>
        <p:spPr>
          <a:xfrm>
            <a:off x="6944579" y="5236890"/>
            <a:ext cx="1893608" cy="27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&gt;</a:t>
            </a:r>
            <a:r>
              <a:rPr lang="en-US" altLang="en-US" sz="2800" b="1" dirty="0" smtClean="0">
                <a:solidFill>
                  <a:schemeClr val="tx2"/>
                </a:solidFill>
              </a:rPr>
              <a:t>5280</a:t>
            </a:r>
            <a:r>
              <a:rPr lang="en-US" sz="1800" kern="0" dirty="0" smtClean="0">
                <a:solidFill>
                  <a:schemeClr val="bg1"/>
                </a:solidFill>
              </a:rPr>
              <a:t> </a:t>
            </a:r>
            <a:r>
              <a:rPr lang="en-US" sz="1800" b="1" kern="0" dirty="0" smtClean="0">
                <a:solidFill>
                  <a:schemeClr val="bg1"/>
                </a:solidFill>
              </a:rPr>
              <a:t>Ft.</a:t>
            </a:r>
            <a:endParaRPr lang="en-US" sz="1800" b="1" kern="0" dirty="0">
              <a:solidFill>
                <a:schemeClr val="bg1"/>
              </a:solidFill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355709" y="1427160"/>
            <a:ext cx="1180018" cy="386456"/>
            <a:chOff x="406400" y="2168526"/>
            <a:chExt cx="1270000" cy="4159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Freeform 17"/>
            <p:cNvSpPr>
              <a:spLocks noEditPoints="1"/>
            </p:cNvSpPr>
            <p:nvPr/>
          </p:nvSpPr>
          <p:spPr bwMode="auto">
            <a:xfrm>
              <a:off x="566738" y="2400301"/>
              <a:ext cx="184150" cy="184150"/>
            </a:xfrm>
            <a:custGeom>
              <a:avLst/>
              <a:gdLst>
                <a:gd name="T0" fmla="*/ 27 w 53"/>
                <a:gd name="T1" fmla="*/ 0 h 53"/>
                <a:gd name="T2" fmla="*/ 0 w 53"/>
                <a:gd name="T3" fmla="*/ 26 h 53"/>
                <a:gd name="T4" fmla="*/ 27 w 53"/>
                <a:gd name="T5" fmla="*/ 53 h 53"/>
                <a:gd name="T6" fmla="*/ 53 w 53"/>
                <a:gd name="T7" fmla="*/ 26 h 53"/>
                <a:gd name="T8" fmla="*/ 27 w 53"/>
                <a:gd name="T9" fmla="*/ 0 h 53"/>
                <a:gd name="T10" fmla="*/ 27 w 53"/>
                <a:gd name="T11" fmla="*/ 45 h 53"/>
                <a:gd name="T12" fmla="*/ 8 w 53"/>
                <a:gd name="T13" fmla="*/ 26 h 53"/>
                <a:gd name="T14" fmla="*/ 27 w 53"/>
                <a:gd name="T15" fmla="*/ 8 h 53"/>
                <a:gd name="T16" fmla="*/ 45 w 53"/>
                <a:gd name="T17" fmla="*/ 26 h 53"/>
                <a:gd name="T18" fmla="*/ 27 w 53"/>
                <a:gd name="T1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7" y="0"/>
                  </a:cubicBezTo>
                  <a:close/>
                  <a:moveTo>
                    <a:pt x="27" y="45"/>
                  </a:moveTo>
                  <a:cubicBezTo>
                    <a:pt x="16" y="45"/>
                    <a:pt x="8" y="37"/>
                    <a:pt x="8" y="26"/>
                  </a:cubicBezTo>
                  <a:cubicBezTo>
                    <a:pt x="8" y="16"/>
                    <a:pt x="16" y="8"/>
                    <a:pt x="27" y="8"/>
                  </a:cubicBezTo>
                  <a:cubicBezTo>
                    <a:pt x="37" y="8"/>
                    <a:pt x="45" y="16"/>
                    <a:pt x="45" y="26"/>
                  </a:cubicBezTo>
                  <a:cubicBezTo>
                    <a:pt x="45" y="37"/>
                    <a:pt x="37" y="45"/>
                    <a:pt x="2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608013" y="2452688"/>
              <a:ext cx="34925" cy="26987"/>
            </a:xfrm>
            <a:custGeom>
              <a:avLst/>
              <a:gdLst>
                <a:gd name="T0" fmla="*/ 0 w 10"/>
                <a:gd name="T1" fmla="*/ 5 h 8"/>
                <a:gd name="T2" fmla="*/ 4 w 10"/>
                <a:gd name="T3" fmla="*/ 0 h 8"/>
                <a:gd name="T4" fmla="*/ 9 w 10"/>
                <a:gd name="T5" fmla="*/ 7 h 8"/>
                <a:gd name="T6" fmla="*/ 8 w 10"/>
                <a:gd name="T7" fmla="*/ 8 h 8"/>
                <a:gd name="T8" fmla="*/ 0 w 10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0" y="5"/>
                  </a:moveTo>
                  <a:cubicBezTo>
                    <a:pt x="0" y="5"/>
                    <a:pt x="1" y="2"/>
                    <a:pt x="4" y="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8"/>
                    <a:pt x="8" y="8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631825" y="2438401"/>
              <a:ext cx="25400" cy="34925"/>
            </a:xfrm>
            <a:custGeom>
              <a:avLst/>
              <a:gdLst>
                <a:gd name="T0" fmla="*/ 6 w 7"/>
                <a:gd name="T1" fmla="*/ 10 h 10"/>
                <a:gd name="T2" fmla="*/ 0 w 7"/>
                <a:gd name="T3" fmla="*/ 2 h 10"/>
                <a:gd name="T4" fmla="*/ 6 w 7"/>
                <a:gd name="T5" fmla="*/ 0 h 10"/>
                <a:gd name="T6" fmla="*/ 7 w 7"/>
                <a:gd name="T7" fmla="*/ 9 h 10"/>
                <a:gd name="T8" fmla="*/ 6 w 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6" y="1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/>
            <p:cNvSpPr>
              <a:spLocks/>
            </p:cNvSpPr>
            <p:nvPr/>
          </p:nvSpPr>
          <p:spPr bwMode="auto">
            <a:xfrm>
              <a:off x="666750" y="2435226"/>
              <a:ext cx="22225" cy="38100"/>
            </a:xfrm>
            <a:custGeom>
              <a:avLst/>
              <a:gdLst>
                <a:gd name="T0" fmla="*/ 0 w 6"/>
                <a:gd name="T1" fmla="*/ 10 h 11"/>
                <a:gd name="T2" fmla="*/ 0 w 6"/>
                <a:gd name="T3" fmla="*/ 1 h 11"/>
                <a:gd name="T4" fmla="*/ 6 w 6"/>
                <a:gd name="T5" fmla="*/ 2 h 11"/>
                <a:gd name="T6" fmla="*/ 1 w 6"/>
                <a:gd name="T7" fmla="*/ 10 h 11"/>
                <a:gd name="T8" fmla="*/ 0 w 6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0" y="1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0"/>
                    <a:pt x="6" y="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0" y="11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677863" y="2452688"/>
              <a:ext cx="34925" cy="34925"/>
            </a:xfrm>
            <a:custGeom>
              <a:avLst/>
              <a:gdLst>
                <a:gd name="T0" fmla="*/ 1 w 10"/>
                <a:gd name="T1" fmla="*/ 8 h 10"/>
                <a:gd name="T2" fmla="*/ 7 w 10"/>
                <a:gd name="T3" fmla="*/ 0 h 10"/>
                <a:gd name="T4" fmla="*/ 10 w 10"/>
                <a:gd name="T5" fmla="*/ 4 h 10"/>
                <a:gd name="T6" fmla="*/ 2 w 10"/>
                <a:gd name="T7" fmla="*/ 9 h 10"/>
                <a:gd name="T8" fmla="*/ 1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" y="8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0" y="10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681038" y="2482851"/>
              <a:ext cx="42863" cy="22225"/>
            </a:xfrm>
            <a:custGeom>
              <a:avLst/>
              <a:gdLst>
                <a:gd name="T0" fmla="*/ 1 w 12"/>
                <a:gd name="T1" fmla="*/ 3 h 6"/>
                <a:gd name="T2" fmla="*/ 11 w 12"/>
                <a:gd name="T3" fmla="*/ 0 h 6"/>
                <a:gd name="T4" fmla="*/ 10 w 12"/>
                <a:gd name="T5" fmla="*/ 6 h 6"/>
                <a:gd name="T6" fmla="*/ 1 w 12"/>
                <a:gd name="T7" fmla="*/ 4 h 6"/>
                <a:gd name="T8" fmla="*/ 1 w 1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4"/>
                    <a:pt x="1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/>
            <p:cNvSpPr>
              <a:spLocks/>
            </p:cNvSpPr>
            <p:nvPr/>
          </p:nvSpPr>
          <p:spPr bwMode="auto">
            <a:xfrm>
              <a:off x="677863" y="2508251"/>
              <a:ext cx="34925" cy="26987"/>
            </a:xfrm>
            <a:custGeom>
              <a:avLst/>
              <a:gdLst>
                <a:gd name="T0" fmla="*/ 1 w 10"/>
                <a:gd name="T1" fmla="*/ 0 h 8"/>
                <a:gd name="T2" fmla="*/ 10 w 10"/>
                <a:gd name="T3" fmla="*/ 3 h 8"/>
                <a:gd name="T4" fmla="*/ 6 w 10"/>
                <a:gd name="T5" fmla="*/ 8 h 8"/>
                <a:gd name="T6" fmla="*/ 1 w 10"/>
                <a:gd name="T7" fmla="*/ 1 h 8"/>
                <a:gd name="T8" fmla="*/ 1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7"/>
                    <a:pt x="6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666750" y="2514601"/>
              <a:ext cx="25400" cy="42862"/>
            </a:xfrm>
            <a:custGeom>
              <a:avLst/>
              <a:gdLst>
                <a:gd name="T0" fmla="*/ 1 w 7"/>
                <a:gd name="T1" fmla="*/ 1 h 12"/>
                <a:gd name="T2" fmla="*/ 7 w 7"/>
                <a:gd name="T3" fmla="*/ 8 h 12"/>
                <a:gd name="T4" fmla="*/ 1 w 7"/>
                <a:gd name="T5" fmla="*/ 10 h 12"/>
                <a:gd name="T6" fmla="*/ 0 w 7"/>
                <a:gd name="T7" fmla="*/ 1 h 12"/>
                <a:gd name="T8" fmla="*/ 1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1" y="1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4" y="12"/>
                    <a:pt x="1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/>
            <p:cNvSpPr>
              <a:spLocks/>
            </p:cNvSpPr>
            <p:nvPr/>
          </p:nvSpPr>
          <p:spPr bwMode="auto">
            <a:xfrm>
              <a:off x="636588" y="2517776"/>
              <a:ext cx="20638" cy="34925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10 h 10"/>
                <a:gd name="T4" fmla="*/ 0 w 6"/>
                <a:gd name="T5" fmla="*/ 8 h 10"/>
                <a:gd name="T6" fmla="*/ 4 w 6"/>
                <a:gd name="T7" fmla="*/ 0 h 10"/>
                <a:gd name="T8" fmla="*/ 6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2" y="10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/>
            <p:cNvSpPr>
              <a:spLocks/>
            </p:cNvSpPr>
            <p:nvPr/>
          </p:nvSpPr>
          <p:spPr bwMode="auto">
            <a:xfrm>
              <a:off x="611188" y="2508251"/>
              <a:ext cx="31750" cy="26987"/>
            </a:xfrm>
            <a:custGeom>
              <a:avLst/>
              <a:gdLst>
                <a:gd name="T0" fmla="*/ 9 w 9"/>
                <a:gd name="T1" fmla="*/ 1 h 8"/>
                <a:gd name="T2" fmla="*/ 4 w 9"/>
                <a:gd name="T3" fmla="*/ 8 h 8"/>
                <a:gd name="T4" fmla="*/ 0 w 9"/>
                <a:gd name="T5" fmla="*/ 4 h 8"/>
                <a:gd name="T6" fmla="*/ 8 w 9"/>
                <a:gd name="T7" fmla="*/ 0 h 8"/>
                <a:gd name="T8" fmla="*/ 9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9" y="1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/>
            <p:cNvSpPr>
              <a:spLocks/>
            </p:cNvSpPr>
            <p:nvPr/>
          </p:nvSpPr>
          <p:spPr bwMode="auto">
            <a:xfrm>
              <a:off x="596900" y="2487613"/>
              <a:ext cx="42863" cy="20637"/>
            </a:xfrm>
            <a:custGeom>
              <a:avLst/>
              <a:gdLst>
                <a:gd name="T0" fmla="*/ 12 w 12"/>
                <a:gd name="T1" fmla="*/ 3 h 6"/>
                <a:gd name="T2" fmla="*/ 2 w 12"/>
                <a:gd name="T3" fmla="*/ 6 h 6"/>
                <a:gd name="T4" fmla="*/ 2 w 12"/>
                <a:gd name="T5" fmla="*/ 0 h 6"/>
                <a:gd name="T6" fmla="*/ 11 w 12"/>
                <a:gd name="T7" fmla="*/ 1 h 6"/>
                <a:gd name="T8" fmla="*/ 12 w 1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3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0" y="3"/>
                    <a:pt x="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3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/>
            <p:cNvSpPr>
              <a:spLocks noEditPoints="1"/>
            </p:cNvSpPr>
            <p:nvPr/>
          </p:nvSpPr>
          <p:spPr bwMode="auto">
            <a:xfrm>
              <a:off x="1309688" y="2392363"/>
              <a:ext cx="184150" cy="185737"/>
            </a:xfrm>
            <a:custGeom>
              <a:avLst/>
              <a:gdLst>
                <a:gd name="T0" fmla="*/ 26 w 53"/>
                <a:gd name="T1" fmla="*/ 0 h 53"/>
                <a:gd name="T2" fmla="*/ 0 w 53"/>
                <a:gd name="T3" fmla="*/ 27 h 53"/>
                <a:gd name="T4" fmla="*/ 26 w 53"/>
                <a:gd name="T5" fmla="*/ 53 h 53"/>
                <a:gd name="T6" fmla="*/ 53 w 53"/>
                <a:gd name="T7" fmla="*/ 27 h 53"/>
                <a:gd name="T8" fmla="*/ 26 w 53"/>
                <a:gd name="T9" fmla="*/ 0 h 53"/>
                <a:gd name="T10" fmla="*/ 26 w 53"/>
                <a:gd name="T11" fmla="*/ 45 h 53"/>
                <a:gd name="T12" fmla="*/ 8 w 53"/>
                <a:gd name="T13" fmla="*/ 27 h 53"/>
                <a:gd name="T14" fmla="*/ 26 w 53"/>
                <a:gd name="T15" fmla="*/ 8 h 53"/>
                <a:gd name="T16" fmla="*/ 45 w 53"/>
                <a:gd name="T17" fmla="*/ 27 h 53"/>
                <a:gd name="T18" fmla="*/ 26 w 53"/>
                <a:gd name="T1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6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2"/>
                    <a:pt x="41" y="0"/>
                    <a:pt x="26" y="0"/>
                  </a:cubicBezTo>
                  <a:close/>
                  <a:moveTo>
                    <a:pt x="26" y="45"/>
                  </a:moveTo>
                  <a:cubicBezTo>
                    <a:pt x="16" y="45"/>
                    <a:pt x="8" y="37"/>
                    <a:pt x="8" y="27"/>
                  </a:cubicBezTo>
                  <a:cubicBezTo>
                    <a:pt x="8" y="16"/>
                    <a:pt x="16" y="8"/>
                    <a:pt x="26" y="8"/>
                  </a:cubicBezTo>
                  <a:cubicBezTo>
                    <a:pt x="37" y="8"/>
                    <a:pt x="45" y="16"/>
                    <a:pt x="45" y="27"/>
                  </a:cubicBezTo>
                  <a:cubicBezTo>
                    <a:pt x="45" y="37"/>
                    <a:pt x="37" y="45"/>
                    <a:pt x="2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/>
            <p:cNvSpPr>
              <a:spLocks/>
            </p:cNvSpPr>
            <p:nvPr/>
          </p:nvSpPr>
          <p:spPr bwMode="auto">
            <a:xfrm>
              <a:off x="1350963" y="2447926"/>
              <a:ext cx="34925" cy="28575"/>
            </a:xfrm>
            <a:custGeom>
              <a:avLst/>
              <a:gdLst>
                <a:gd name="T0" fmla="*/ 0 w 10"/>
                <a:gd name="T1" fmla="*/ 4 h 8"/>
                <a:gd name="T2" fmla="*/ 4 w 10"/>
                <a:gd name="T3" fmla="*/ 0 h 8"/>
                <a:gd name="T4" fmla="*/ 9 w 10"/>
                <a:gd name="T5" fmla="*/ 6 h 8"/>
                <a:gd name="T6" fmla="*/ 8 w 10"/>
                <a:gd name="T7" fmla="*/ 8 h 8"/>
                <a:gd name="T8" fmla="*/ 0 w 1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0" y="4"/>
                    <a:pt x="1" y="1"/>
                    <a:pt x="4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7"/>
                    <a:pt x="8" y="8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/>
            <p:cNvSpPr>
              <a:spLocks/>
            </p:cNvSpPr>
            <p:nvPr/>
          </p:nvSpPr>
          <p:spPr bwMode="auto">
            <a:xfrm>
              <a:off x="1376363" y="2430463"/>
              <a:ext cx="20638" cy="34925"/>
            </a:xfrm>
            <a:custGeom>
              <a:avLst/>
              <a:gdLst>
                <a:gd name="T0" fmla="*/ 5 w 6"/>
                <a:gd name="T1" fmla="*/ 10 h 10"/>
                <a:gd name="T2" fmla="*/ 0 w 6"/>
                <a:gd name="T3" fmla="*/ 2 h 10"/>
                <a:gd name="T4" fmla="*/ 5 w 6"/>
                <a:gd name="T5" fmla="*/ 0 h 10"/>
                <a:gd name="T6" fmla="*/ 6 w 6"/>
                <a:gd name="T7" fmla="*/ 9 h 10"/>
                <a:gd name="T8" fmla="*/ 5 w 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1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/>
            <p:cNvSpPr>
              <a:spLocks/>
            </p:cNvSpPr>
            <p:nvPr/>
          </p:nvSpPr>
          <p:spPr bwMode="auto">
            <a:xfrm>
              <a:off x="1411288" y="2430463"/>
              <a:ext cx="17463" cy="34925"/>
            </a:xfrm>
            <a:custGeom>
              <a:avLst/>
              <a:gdLst>
                <a:gd name="T0" fmla="*/ 0 w 5"/>
                <a:gd name="T1" fmla="*/ 9 h 10"/>
                <a:gd name="T2" fmla="*/ 0 w 5"/>
                <a:gd name="T3" fmla="*/ 0 h 10"/>
                <a:gd name="T4" fmla="*/ 5 w 5"/>
                <a:gd name="T5" fmla="*/ 2 h 10"/>
                <a:gd name="T6" fmla="*/ 1 w 5"/>
                <a:gd name="T7" fmla="*/ 10 h 10"/>
                <a:gd name="T8" fmla="*/ 0 w 5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" y="0"/>
                    <a:pt x="5" y="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/>
            <p:cNvSpPr>
              <a:spLocks/>
            </p:cNvSpPr>
            <p:nvPr/>
          </p:nvSpPr>
          <p:spPr bwMode="auto">
            <a:xfrm>
              <a:off x="1420813" y="2444751"/>
              <a:ext cx="34925" cy="34925"/>
            </a:xfrm>
            <a:custGeom>
              <a:avLst/>
              <a:gdLst>
                <a:gd name="T0" fmla="*/ 0 w 10"/>
                <a:gd name="T1" fmla="*/ 8 h 10"/>
                <a:gd name="T2" fmla="*/ 6 w 10"/>
                <a:gd name="T3" fmla="*/ 0 h 10"/>
                <a:gd name="T4" fmla="*/ 10 w 10"/>
                <a:gd name="T5" fmla="*/ 4 h 10"/>
                <a:gd name="T6" fmla="*/ 1 w 10"/>
                <a:gd name="T7" fmla="*/ 9 h 10"/>
                <a:gd name="T8" fmla="*/ 0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9" y="3"/>
                    <a:pt x="10" y="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0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/>
            <p:cNvSpPr>
              <a:spLocks/>
            </p:cNvSpPr>
            <p:nvPr/>
          </p:nvSpPr>
          <p:spPr bwMode="auto">
            <a:xfrm>
              <a:off x="1423988" y="2476501"/>
              <a:ext cx="42863" cy="20637"/>
            </a:xfrm>
            <a:custGeom>
              <a:avLst/>
              <a:gdLst>
                <a:gd name="T0" fmla="*/ 1 w 12"/>
                <a:gd name="T1" fmla="*/ 3 h 6"/>
                <a:gd name="T2" fmla="*/ 11 w 12"/>
                <a:gd name="T3" fmla="*/ 0 h 6"/>
                <a:gd name="T4" fmla="*/ 10 w 12"/>
                <a:gd name="T5" fmla="*/ 6 h 6"/>
                <a:gd name="T6" fmla="*/ 1 w 12"/>
                <a:gd name="T7" fmla="*/ 4 h 6"/>
                <a:gd name="T8" fmla="*/ 1 w 1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4"/>
                    <a:pt x="1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/>
            <p:cNvSpPr>
              <a:spLocks/>
            </p:cNvSpPr>
            <p:nvPr/>
          </p:nvSpPr>
          <p:spPr bwMode="auto">
            <a:xfrm>
              <a:off x="1417638" y="2500313"/>
              <a:ext cx="38100" cy="28575"/>
            </a:xfrm>
            <a:custGeom>
              <a:avLst/>
              <a:gdLst>
                <a:gd name="T0" fmla="*/ 2 w 11"/>
                <a:gd name="T1" fmla="*/ 0 h 8"/>
                <a:gd name="T2" fmla="*/ 11 w 11"/>
                <a:gd name="T3" fmla="*/ 3 h 8"/>
                <a:gd name="T4" fmla="*/ 7 w 11"/>
                <a:gd name="T5" fmla="*/ 8 h 8"/>
                <a:gd name="T6" fmla="*/ 1 w 11"/>
                <a:gd name="T7" fmla="*/ 1 h 8"/>
                <a:gd name="T8" fmla="*/ 2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2" y="0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8"/>
                    <a:pt x="7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/>
            <p:cNvSpPr>
              <a:spLocks/>
            </p:cNvSpPr>
            <p:nvPr/>
          </p:nvSpPr>
          <p:spPr bwMode="auto">
            <a:xfrm>
              <a:off x="1411288" y="2508251"/>
              <a:ext cx="23813" cy="41275"/>
            </a:xfrm>
            <a:custGeom>
              <a:avLst/>
              <a:gdLst>
                <a:gd name="T0" fmla="*/ 1 w 7"/>
                <a:gd name="T1" fmla="*/ 1 h 12"/>
                <a:gd name="T2" fmla="*/ 7 w 7"/>
                <a:gd name="T3" fmla="*/ 8 h 12"/>
                <a:gd name="T4" fmla="*/ 1 w 7"/>
                <a:gd name="T5" fmla="*/ 11 h 12"/>
                <a:gd name="T6" fmla="*/ 0 w 7"/>
                <a:gd name="T7" fmla="*/ 2 h 12"/>
                <a:gd name="T8" fmla="*/ 1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1" y="1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3" y="12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/>
            <p:cNvSpPr>
              <a:spLocks/>
            </p:cNvSpPr>
            <p:nvPr/>
          </p:nvSpPr>
          <p:spPr bwMode="auto">
            <a:xfrm>
              <a:off x="1379538" y="2511426"/>
              <a:ext cx="20638" cy="38100"/>
            </a:xfrm>
            <a:custGeom>
              <a:avLst/>
              <a:gdLst>
                <a:gd name="T0" fmla="*/ 6 w 6"/>
                <a:gd name="T1" fmla="*/ 1 h 11"/>
                <a:gd name="T2" fmla="*/ 6 w 6"/>
                <a:gd name="T3" fmla="*/ 10 h 11"/>
                <a:gd name="T4" fmla="*/ 0 w 6"/>
                <a:gd name="T5" fmla="*/ 9 h 11"/>
                <a:gd name="T6" fmla="*/ 4 w 6"/>
                <a:gd name="T7" fmla="*/ 1 h 11"/>
                <a:gd name="T8" fmla="*/ 6 w 6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1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2" y="11"/>
                    <a:pt x="0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/>
            <p:cNvSpPr>
              <a:spLocks/>
            </p:cNvSpPr>
            <p:nvPr/>
          </p:nvSpPr>
          <p:spPr bwMode="auto">
            <a:xfrm>
              <a:off x="1350963" y="2500313"/>
              <a:ext cx="34925" cy="31750"/>
            </a:xfrm>
            <a:custGeom>
              <a:avLst/>
              <a:gdLst>
                <a:gd name="T0" fmla="*/ 10 w 10"/>
                <a:gd name="T1" fmla="*/ 1 h 9"/>
                <a:gd name="T2" fmla="*/ 4 w 10"/>
                <a:gd name="T3" fmla="*/ 9 h 9"/>
                <a:gd name="T4" fmla="*/ 1 w 10"/>
                <a:gd name="T5" fmla="*/ 4 h 9"/>
                <a:gd name="T6" fmla="*/ 9 w 10"/>
                <a:gd name="T7" fmla="*/ 0 h 9"/>
                <a:gd name="T8" fmla="*/ 10 w 1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10" y="1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0" y="8"/>
                    <a:pt x="1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/>
            <p:cNvSpPr>
              <a:spLocks/>
            </p:cNvSpPr>
            <p:nvPr/>
          </p:nvSpPr>
          <p:spPr bwMode="auto">
            <a:xfrm>
              <a:off x="1341438" y="2479676"/>
              <a:ext cx="41275" cy="20637"/>
            </a:xfrm>
            <a:custGeom>
              <a:avLst/>
              <a:gdLst>
                <a:gd name="T0" fmla="*/ 11 w 12"/>
                <a:gd name="T1" fmla="*/ 3 h 6"/>
                <a:gd name="T2" fmla="*/ 1 w 12"/>
                <a:gd name="T3" fmla="*/ 6 h 6"/>
                <a:gd name="T4" fmla="*/ 1 w 12"/>
                <a:gd name="T5" fmla="*/ 0 h 6"/>
                <a:gd name="T6" fmla="*/ 11 w 12"/>
                <a:gd name="T7" fmla="*/ 2 h 6"/>
                <a:gd name="T8" fmla="*/ 11 w 1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1" y="3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3"/>
                    <a:pt x="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406400" y="2168526"/>
              <a:ext cx="1270000" cy="342900"/>
            </a:xfrm>
            <a:custGeom>
              <a:avLst/>
              <a:gdLst>
                <a:gd name="T0" fmla="*/ 363 w 364"/>
                <a:gd name="T1" fmla="*/ 75 h 98"/>
                <a:gd name="T2" fmla="*/ 357 w 364"/>
                <a:gd name="T3" fmla="*/ 64 h 98"/>
                <a:gd name="T4" fmla="*/ 340 w 364"/>
                <a:gd name="T5" fmla="*/ 49 h 98"/>
                <a:gd name="T6" fmla="*/ 270 w 364"/>
                <a:gd name="T7" fmla="*/ 36 h 98"/>
                <a:gd name="T8" fmla="*/ 212 w 364"/>
                <a:gd name="T9" fmla="*/ 8 h 98"/>
                <a:gd name="T10" fmla="*/ 123 w 364"/>
                <a:gd name="T11" fmla="*/ 5 h 98"/>
                <a:gd name="T12" fmla="*/ 104 w 364"/>
                <a:gd name="T13" fmla="*/ 8 h 98"/>
                <a:gd name="T14" fmla="*/ 45 w 364"/>
                <a:gd name="T15" fmla="*/ 34 h 98"/>
                <a:gd name="T16" fmla="*/ 12 w 364"/>
                <a:gd name="T17" fmla="*/ 36 h 98"/>
                <a:gd name="T18" fmla="*/ 8 w 364"/>
                <a:gd name="T19" fmla="*/ 47 h 98"/>
                <a:gd name="T20" fmla="*/ 10 w 364"/>
                <a:gd name="T21" fmla="*/ 63 h 98"/>
                <a:gd name="T22" fmla="*/ 2 w 364"/>
                <a:gd name="T23" fmla="*/ 68 h 98"/>
                <a:gd name="T24" fmla="*/ 5 w 364"/>
                <a:gd name="T25" fmla="*/ 84 h 98"/>
                <a:gd name="T26" fmla="*/ 6 w 364"/>
                <a:gd name="T27" fmla="*/ 89 h 98"/>
                <a:gd name="T28" fmla="*/ 13 w 364"/>
                <a:gd name="T29" fmla="*/ 93 h 98"/>
                <a:gd name="T30" fmla="*/ 44 w 364"/>
                <a:gd name="T31" fmla="*/ 96 h 98"/>
                <a:gd name="T32" fmla="*/ 71 w 364"/>
                <a:gd name="T33" fmla="*/ 64 h 98"/>
                <a:gd name="T34" fmla="*/ 103 w 364"/>
                <a:gd name="T35" fmla="*/ 98 h 98"/>
                <a:gd name="T36" fmla="*/ 254 w 364"/>
                <a:gd name="T37" fmla="*/ 98 h 98"/>
                <a:gd name="T38" fmla="*/ 283 w 364"/>
                <a:gd name="T39" fmla="*/ 63 h 98"/>
                <a:gd name="T40" fmla="*/ 315 w 364"/>
                <a:gd name="T41" fmla="*/ 98 h 98"/>
                <a:gd name="T42" fmla="*/ 352 w 364"/>
                <a:gd name="T43" fmla="*/ 96 h 98"/>
                <a:gd name="T44" fmla="*/ 362 w 364"/>
                <a:gd name="T45" fmla="*/ 92 h 98"/>
                <a:gd name="T46" fmla="*/ 360 w 364"/>
                <a:gd name="T47" fmla="*/ 84 h 98"/>
                <a:gd name="T48" fmla="*/ 363 w 364"/>
                <a:gd name="T49" fmla="*/ 75 h 98"/>
                <a:gd name="T50" fmla="*/ 23 w 364"/>
                <a:gd name="T51" fmla="*/ 49 h 98"/>
                <a:gd name="T52" fmla="*/ 11 w 364"/>
                <a:gd name="T53" fmla="*/ 56 h 98"/>
                <a:gd name="T54" fmla="*/ 11 w 364"/>
                <a:gd name="T55" fmla="*/ 44 h 98"/>
                <a:gd name="T56" fmla="*/ 20 w 364"/>
                <a:gd name="T57" fmla="*/ 44 h 98"/>
                <a:gd name="T58" fmla="*/ 23 w 364"/>
                <a:gd name="T59" fmla="*/ 49 h 98"/>
                <a:gd name="T60" fmla="*/ 196 w 364"/>
                <a:gd name="T61" fmla="*/ 14 h 98"/>
                <a:gd name="T62" fmla="*/ 232 w 364"/>
                <a:gd name="T63" fmla="*/ 32 h 98"/>
                <a:gd name="T64" fmla="*/ 228 w 364"/>
                <a:gd name="T65" fmla="*/ 32 h 98"/>
                <a:gd name="T66" fmla="*/ 228 w 364"/>
                <a:gd name="T67" fmla="*/ 42 h 98"/>
                <a:gd name="T68" fmla="*/ 169 w 364"/>
                <a:gd name="T69" fmla="*/ 39 h 98"/>
                <a:gd name="T70" fmla="*/ 163 w 364"/>
                <a:gd name="T71" fmla="*/ 13 h 98"/>
                <a:gd name="T72" fmla="*/ 196 w 364"/>
                <a:gd name="T73" fmla="*/ 14 h 98"/>
                <a:gd name="T74" fmla="*/ 87 w 364"/>
                <a:gd name="T75" fmla="*/ 37 h 98"/>
                <a:gd name="T76" fmla="*/ 118 w 364"/>
                <a:gd name="T77" fmla="*/ 14 h 98"/>
                <a:gd name="T78" fmla="*/ 156 w 364"/>
                <a:gd name="T79" fmla="*/ 13 h 98"/>
                <a:gd name="T80" fmla="*/ 157 w 364"/>
                <a:gd name="T81" fmla="*/ 39 h 98"/>
                <a:gd name="T82" fmla="*/ 87 w 364"/>
                <a:gd name="T83" fmla="*/ 37 h 98"/>
                <a:gd name="T84" fmla="*/ 245 w 364"/>
                <a:gd name="T85" fmla="*/ 77 h 98"/>
                <a:gd name="T86" fmla="*/ 103 w 364"/>
                <a:gd name="T87" fmla="*/ 75 h 98"/>
                <a:gd name="T88" fmla="*/ 101 w 364"/>
                <a:gd name="T89" fmla="*/ 71 h 98"/>
                <a:gd name="T90" fmla="*/ 246 w 364"/>
                <a:gd name="T91" fmla="*/ 74 h 98"/>
                <a:gd name="T92" fmla="*/ 245 w 364"/>
                <a:gd name="T93" fmla="*/ 77 h 98"/>
                <a:gd name="T94" fmla="*/ 351 w 364"/>
                <a:gd name="T95" fmla="*/ 66 h 98"/>
                <a:gd name="T96" fmla="*/ 327 w 364"/>
                <a:gd name="T97" fmla="*/ 65 h 98"/>
                <a:gd name="T98" fmla="*/ 316 w 364"/>
                <a:gd name="T99" fmla="*/ 57 h 98"/>
                <a:gd name="T100" fmla="*/ 335 w 364"/>
                <a:gd name="T101" fmla="*/ 53 h 98"/>
                <a:gd name="T102" fmla="*/ 348 w 364"/>
                <a:gd name="T103" fmla="*/ 60 h 98"/>
                <a:gd name="T104" fmla="*/ 351 w 364"/>
                <a:gd name="T105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4" h="98">
                  <a:moveTo>
                    <a:pt x="363" y="75"/>
                  </a:moveTo>
                  <a:cubicBezTo>
                    <a:pt x="364" y="68"/>
                    <a:pt x="357" y="64"/>
                    <a:pt x="357" y="64"/>
                  </a:cubicBezTo>
                  <a:cubicBezTo>
                    <a:pt x="357" y="55"/>
                    <a:pt x="340" y="49"/>
                    <a:pt x="340" y="49"/>
                  </a:cubicBezTo>
                  <a:cubicBezTo>
                    <a:pt x="323" y="44"/>
                    <a:pt x="270" y="36"/>
                    <a:pt x="270" y="36"/>
                  </a:cubicBezTo>
                  <a:cubicBezTo>
                    <a:pt x="253" y="27"/>
                    <a:pt x="212" y="8"/>
                    <a:pt x="212" y="8"/>
                  </a:cubicBezTo>
                  <a:cubicBezTo>
                    <a:pt x="184" y="0"/>
                    <a:pt x="123" y="5"/>
                    <a:pt x="123" y="5"/>
                  </a:cubicBezTo>
                  <a:cubicBezTo>
                    <a:pt x="112" y="6"/>
                    <a:pt x="104" y="8"/>
                    <a:pt x="104" y="8"/>
                  </a:cubicBezTo>
                  <a:cubicBezTo>
                    <a:pt x="83" y="14"/>
                    <a:pt x="45" y="34"/>
                    <a:pt x="45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75"/>
                    <a:pt x="5" y="84"/>
                    <a:pt x="5" y="84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64"/>
                    <a:pt x="71" y="64"/>
                    <a:pt x="71" y="64"/>
                  </a:cubicBezTo>
                  <a:cubicBezTo>
                    <a:pt x="104" y="65"/>
                    <a:pt x="103" y="98"/>
                    <a:pt x="103" y="98"/>
                  </a:cubicBezTo>
                  <a:cubicBezTo>
                    <a:pt x="254" y="98"/>
                    <a:pt x="254" y="98"/>
                    <a:pt x="254" y="98"/>
                  </a:cubicBezTo>
                  <a:cubicBezTo>
                    <a:pt x="253" y="66"/>
                    <a:pt x="283" y="63"/>
                    <a:pt x="283" y="63"/>
                  </a:cubicBezTo>
                  <a:cubicBezTo>
                    <a:pt x="319" y="66"/>
                    <a:pt x="315" y="98"/>
                    <a:pt x="315" y="98"/>
                  </a:cubicBezTo>
                  <a:cubicBezTo>
                    <a:pt x="352" y="96"/>
                    <a:pt x="352" y="96"/>
                    <a:pt x="352" y="96"/>
                  </a:cubicBezTo>
                  <a:cubicBezTo>
                    <a:pt x="362" y="92"/>
                    <a:pt x="362" y="92"/>
                    <a:pt x="362" y="92"/>
                  </a:cubicBezTo>
                  <a:cubicBezTo>
                    <a:pt x="360" y="84"/>
                    <a:pt x="360" y="84"/>
                    <a:pt x="360" y="84"/>
                  </a:cubicBezTo>
                  <a:cubicBezTo>
                    <a:pt x="363" y="82"/>
                    <a:pt x="363" y="75"/>
                    <a:pt x="363" y="75"/>
                  </a:cubicBezTo>
                  <a:close/>
                  <a:moveTo>
                    <a:pt x="23" y="49"/>
                  </a:moveTo>
                  <a:cubicBezTo>
                    <a:pt x="19" y="53"/>
                    <a:pt x="11" y="56"/>
                    <a:pt x="11" y="56"/>
                  </a:cubicBezTo>
                  <a:cubicBezTo>
                    <a:pt x="8" y="49"/>
                    <a:pt x="11" y="44"/>
                    <a:pt x="11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6" y="46"/>
                    <a:pt x="23" y="49"/>
                    <a:pt x="23" y="49"/>
                  </a:cubicBezTo>
                  <a:close/>
                  <a:moveTo>
                    <a:pt x="196" y="14"/>
                  </a:moveTo>
                  <a:cubicBezTo>
                    <a:pt x="217" y="18"/>
                    <a:pt x="232" y="32"/>
                    <a:pt x="232" y="32"/>
                  </a:cubicBezTo>
                  <a:cubicBezTo>
                    <a:pt x="228" y="32"/>
                    <a:pt x="228" y="32"/>
                    <a:pt x="228" y="32"/>
                  </a:cubicBezTo>
                  <a:cubicBezTo>
                    <a:pt x="224" y="33"/>
                    <a:pt x="228" y="42"/>
                    <a:pt x="228" y="42"/>
                  </a:cubicBezTo>
                  <a:cubicBezTo>
                    <a:pt x="169" y="39"/>
                    <a:pt x="169" y="39"/>
                    <a:pt x="169" y="39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75" y="12"/>
                    <a:pt x="196" y="14"/>
                    <a:pt x="196" y="14"/>
                  </a:cubicBezTo>
                  <a:close/>
                  <a:moveTo>
                    <a:pt x="87" y="37"/>
                  </a:moveTo>
                  <a:cubicBezTo>
                    <a:pt x="87" y="37"/>
                    <a:pt x="94" y="18"/>
                    <a:pt x="118" y="14"/>
                  </a:cubicBezTo>
                  <a:cubicBezTo>
                    <a:pt x="156" y="13"/>
                    <a:pt x="156" y="13"/>
                    <a:pt x="156" y="13"/>
                  </a:cubicBezTo>
                  <a:cubicBezTo>
                    <a:pt x="157" y="39"/>
                    <a:pt x="157" y="39"/>
                    <a:pt x="157" y="39"/>
                  </a:cubicBezTo>
                  <a:lnTo>
                    <a:pt x="87" y="37"/>
                  </a:lnTo>
                  <a:close/>
                  <a:moveTo>
                    <a:pt x="245" y="77"/>
                  </a:moveTo>
                  <a:cubicBezTo>
                    <a:pt x="103" y="75"/>
                    <a:pt x="103" y="75"/>
                    <a:pt x="103" y="75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246" y="74"/>
                    <a:pt x="246" y="74"/>
                    <a:pt x="246" y="74"/>
                  </a:cubicBezTo>
                  <a:lnTo>
                    <a:pt x="245" y="77"/>
                  </a:lnTo>
                  <a:close/>
                  <a:moveTo>
                    <a:pt x="351" y="66"/>
                  </a:moveTo>
                  <a:cubicBezTo>
                    <a:pt x="327" y="65"/>
                    <a:pt x="327" y="65"/>
                    <a:pt x="327" y="65"/>
                  </a:cubicBezTo>
                  <a:cubicBezTo>
                    <a:pt x="320" y="64"/>
                    <a:pt x="316" y="57"/>
                    <a:pt x="316" y="57"/>
                  </a:cubicBezTo>
                  <a:cubicBezTo>
                    <a:pt x="313" y="50"/>
                    <a:pt x="335" y="53"/>
                    <a:pt x="335" y="53"/>
                  </a:cubicBezTo>
                  <a:cubicBezTo>
                    <a:pt x="348" y="60"/>
                    <a:pt x="348" y="60"/>
                    <a:pt x="348" y="60"/>
                  </a:cubicBezTo>
                  <a:cubicBezTo>
                    <a:pt x="354" y="63"/>
                    <a:pt x="351" y="66"/>
                    <a:pt x="35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349250" y="3157769"/>
            <a:ext cx="3408134" cy="688453"/>
            <a:chOff x="349250" y="2962276"/>
            <a:chExt cx="3803650" cy="76834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5" name="Freeform 173"/>
            <p:cNvSpPr>
              <a:spLocks noEditPoints="1"/>
            </p:cNvSpPr>
            <p:nvPr/>
          </p:nvSpPr>
          <p:spPr bwMode="auto">
            <a:xfrm>
              <a:off x="3409950" y="3276601"/>
              <a:ext cx="111125" cy="223837"/>
            </a:xfrm>
            <a:custGeom>
              <a:avLst/>
              <a:gdLst>
                <a:gd name="T0" fmla="*/ 26 w 32"/>
                <a:gd name="T1" fmla="*/ 64 h 64"/>
                <a:gd name="T2" fmla="*/ 29 w 32"/>
                <a:gd name="T3" fmla="*/ 63 h 64"/>
                <a:gd name="T4" fmla="*/ 30 w 32"/>
                <a:gd name="T5" fmla="*/ 63 h 64"/>
                <a:gd name="T6" fmla="*/ 32 w 32"/>
                <a:gd name="T7" fmla="*/ 59 h 64"/>
                <a:gd name="T8" fmla="*/ 32 w 32"/>
                <a:gd name="T9" fmla="*/ 6 h 64"/>
                <a:gd name="T10" fmla="*/ 30 w 32"/>
                <a:gd name="T11" fmla="*/ 2 h 64"/>
                <a:gd name="T12" fmla="*/ 26 w 32"/>
                <a:gd name="T13" fmla="*/ 0 h 64"/>
                <a:gd name="T14" fmla="*/ 5 w 32"/>
                <a:gd name="T15" fmla="*/ 0 h 64"/>
                <a:gd name="T16" fmla="*/ 2 w 32"/>
                <a:gd name="T17" fmla="*/ 1 h 64"/>
                <a:gd name="T18" fmla="*/ 1 w 32"/>
                <a:gd name="T19" fmla="*/ 2 h 64"/>
                <a:gd name="T20" fmla="*/ 0 w 32"/>
                <a:gd name="T21" fmla="*/ 6 h 64"/>
                <a:gd name="T22" fmla="*/ 0 w 32"/>
                <a:gd name="T23" fmla="*/ 59 h 64"/>
                <a:gd name="T24" fmla="*/ 1 w 32"/>
                <a:gd name="T25" fmla="*/ 63 h 64"/>
                <a:gd name="T26" fmla="*/ 1 w 32"/>
                <a:gd name="T27" fmla="*/ 63 h 64"/>
                <a:gd name="T28" fmla="*/ 5 w 32"/>
                <a:gd name="T29" fmla="*/ 64 h 64"/>
                <a:gd name="T30" fmla="*/ 26 w 32"/>
                <a:gd name="T31" fmla="*/ 64 h 64"/>
                <a:gd name="T32" fmla="*/ 13 w 32"/>
                <a:gd name="T33" fmla="*/ 11 h 64"/>
                <a:gd name="T34" fmla="*/ 13 w 32"/>
                <a:gd name="T35" fmla="*/ 10 h 64"/>
                <a:gd name="T36" fmla="*/ 14 w 32"/>
                <a:gd name="T37" fmla="*/ 9 h 64"/>
                <a:gd name="T38" fmla="*/ 18 w 32"/>
                <a:gd name="T39" fmla="*/ 9 h 64"/>
                <a:gd name="T40" fmla="*/ 19 w 32"/>
                <a:gd name="T41" fmla="*/ 10 h 64"/>
                <a:gd name="T42" fmla="*/ 20 w 32"/>
                <a:gd name="T43" fmla="*/ 11 h 64"/>
                <a:gd name="T44" fmla="*/ 20 w 32"/>
                <a:gd name="T45" fmla="*/ 23 h 64"/>
                <a:gd name="T46" fmla="*/ 19 w 32"/>
                <a:gd name="T47" fmla="*/ 24 h 64"/>
                <a:gd name="T48" fmla="*/ 18 w 32"/>
                <a:gd name="T49" fmla="*/ 24 h 64"/>
                <a:gd name="T50" fmla="*/ 14 w 32"/>
                <a:gd name="T51" fmla="*/ 24 h 64"/>
                <a:gd name="T52" fmla="*/ 13 w 32"/>
                <a:gd name="T53" fmla="*/ 24 h 64"/>
                <a:gd name="T54" fmla="*/ 13 w 32"/>
                <a:gd name="T55" fmla="*/ 23 h 64"/>
                <a:gd name="T56" fmla="*/ 13 w 32"/>
                <a:gd name="T57" fmla="*/ 11 h 64"/>
                <a:gd name="T58" fmla="*/ 6 w 32"/>
                <a:gd name="T59" fmla="*/ 53 h 64"/>
                <a:gd name="T60" fmla="*/ 6 w 32"/>
                <a:gd name="T61" fmla="*/ 53 h 64"/>
                <a:gd name="T62" fmla="*/ 8 w 32"/>
                <a:gd name="T63" fmla="*/ 52 h 64"/>
                <a:gd name="T64" fmla="*/ 13 w 32"/>
                <a:gd name="T65" fmla="*/ 52 h 64"/>
                <a:gd name="T66" fmla="*/ 14 w 32"/>
                <a:gd name="T67" fmla="*/ 53 h 64"/>
                <a:gd name="T68" fmla="*/ 14 w 32"/>
                <a:gd name="T69" fmla="*/ 57 h 64"/>
                <a:gd name="T70" fmla="*/ 13 w 32"/>
                <a:gd name="T71" fmla="*/ 59 h 64"/>
                <a:gd name="T72" fmla="*/ 8 w 32"/>
                <a:gd name="T73" fmla="*/ 59 h 64"/>
                <a:gd name="T74" fmla="*/ 6 w 32"/>
                <a:gd name="T75" fmla="*/ 57 h 64"/>
                <a:gd name="T76" fmla="*/ 6 w 32"/>
                <a:gd name="T77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" h="64">
                  <a:moveTo>
                    <a:pt x="26" y="64"/>
                  </a:moveTo>
                  <a:cubicBezTo>
                    <a:pt x="27" y="64"/>
                    <a:pt x="29" y="64"/>
                    <a:pt x="29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2"/>
                    <a:pt x="32" y="60"/>
                    <a:pt x="32" y="59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4"/>
                    <a:pt x="31" y="3"/>
                    <a:pt x="30" y="2"/>
                  </a:cubicBezTo>
                  <a:cubicBezTo>
                    <a:pt x="29" y="1"/>
                    <a:pt x="28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2" y="64"/>
                    <a:pt x="4" y="64"/>
                    <a:pt x="5" y="64"/>
                  </a:cubicBezTo>
                  <a:lnTo>
                    <a:pt x="26" y="64"/>
                  </a:lnTo>
                  <a:close/>
                  <a:moveTo>
                    <a:pt x="13" y="11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0"/>
                    <a:pt x="20" y="10"/>
                    <a:pt x="20" y="1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19" y="24"/>
                    <a:pt x="19" y="24"/>
                  </a:cubicBezTo>
                  <a:cubicBezTo>
                    <a:pt x="19" y="24"/>
                    <a:pt x="19" y="24"/>
                    <a:pt x="18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lnTo>
                    <a:pt x="13" y="11"/>
                  </a:lnTo>
                  <a:close/>
                  <a:moveTo>
                    <a:pt x="6" y="53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2"/>
                    <a:pt x="8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8"/>
                    <a:pt x="13" y="59"/>
                    <a:pt x="13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9"/>
                    <a:pt x="6" y="58"/>
                    <a:pt x="6" y="57"/>
                  </a:cubicBezTo>
                  <a:lnTo>
                    <a:pt x="6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74"/>
            <p:cNvSpPr>
              <a:spLocks/>
            </p:cNvSpPr>
            <p:nvPr/>
          </p:nvSpPr>
          <p:spPr bwMode="auto">
            <a:xfrm>
              <a:off x="2551113" y="3525838"/>
              <a:ext cx="101600" cy="169862"/>
            </a:xfrm>
            <a:custGeom>
              <a:avLst/>
              <a:gdLst>
                <a:gd name="T0" fmla="*/ 19 w 29"/>
                <a:gd name="T1" fmla="*/ 16 h 49"/>
                <a:gd name="T2" fmla="*/ 29 w 29"/>
                <a:gd name="T3" fmla="*/ 3 h 49"/>
                <a:gd name="T4" fmla="*/ 7 w 29"/>
                <a:gd name="T5" fmla="*/ 3 h 49"/>
                <a:gd name="T6" fmla="*/ 7 w 29"/>
                <a:gd name="T7" fmla="*/ 2 h 49"/>
                <a:gd name="T8" fmla="*/ 6 w 29"/>
                <a:gd name="T9" fmla="*/ 0 h 49"/>
                <a:gd name="T10" fmla="*/ 4 w 29"/>
                <a:gd name="T11" fmla="*/ 1 h 49"/>
                <a:gd name="T12" fmla="*/ 1 w 29"/>
                <a:gd name="T13" fmla="*/ 3 h 49"/>
                <a:gd name="T14" fmla="*/ 0 w 29"/>
                <a:gd name="T15" fmla="*/ 4 h 49"/>
                <a:gd name="T16" fmla="*/ 0 w 29"/>
                <a:gd name="T17" fmla="*/ 12 h 49"/>
                <a:gd name="T18" fmla="*/ 0 w 29"/>
                <a:gd name="T19" fmla="*/ 12 h 49"/>
                <a:gd name="T20" fmla="*/ 0 w 29"/>
                <a:gd name="T21" fmla="*/ 13 h 49"/>
                <a:gd name="T22" fmla="*/ 0 w 29"/>
                <a:gd name="T23" fmla="*/ 14 h 49"/>
                <a:gd name="T24" fmla="*/ 0 w 29"/>
                <a:gd name="T25" fmla="*/ 14 h 49"/>
                <a:gd name="T26" fmla="*/ 0 w 29"/>
                <a:gd name="T27" fmla="*/ 17 h 49"/>
                <a:gd name="T28" fmla="*/ 0 w 29"/>
                <a:gd name="T29" fmla="*/ 23 h 49"/>
                <a:gd name="T30" fmla="*/ 1 w 29"/>
                <a:gd name="T31" fmla="*/ 24 h 49"/>
                <a:gd name="T32" fmla="*/ 1 w 29"/>
                <a:gd name="T33" fmla="*/ 24 h 49"/>
                <a:gd name="T34" fmla="*/ 3 w 29"/>
                <a:gd name="T35" fmla="*/ 27 h 49"/>
                <a:gd name="T36" fmla="*/ 4 w 29"/>
                <a:gd name="T37" fmla="*/ 27 h 49"/>
                <a:gd name="T38" fmla="*/ 4 w 29"/>
                <a:gd name="T39" fmla="*/ 27 h 49"/>
                <a:gd name="T40" fmla="*/ 4 w 29"/>
                <a:gd name="T41" fmla="*/ 48 h 49"/>
                <a:gd name="T42" fmla="*/ 4 w 29"/>
                <a:gd name="T43" fmla="*/ 49 h 49"/>
                <a:gd name="T44" fmla="*/ 5 w 29"/>
                <a:gd name="T45" fmla="*/ 49 h 49"/>
                <a:gd name="T46" fmla="*/ 6 w 29"/>
                <a:gd name="T47" fmla="*/ 49 h 49"/>
                <a:gd name="T48" fmla="*/ 7 w 29"/>
                <a:gd name="T49" fmla="*/ 49 h 49"/>
                <a:gd name="T50" fmla="*/ 7 w 29"/>
                <a:gd name="T51" fmla="*/ 48 h 49"/>
                <a:gd name="T52" fmla="*/ 7 w 29"/>
                <a:gd name="T53" fmla="*/ 27 h 49"/>
                <a:gd name="T54" fmla="*/ 7 w 29"/>
                <a:gd name="T55" fmla="*/ 26 h 49"/>
                <a:gd name="T56" fmla="*/ 7 w 29"/>
                <a:gd name="T57" fmla="*/ 26 h 49"/>
                <a:gd name="T58" fmla="*/ 7 w 29"/>
                <a:gd name="T59" fmla="*/ 16 h 49"/>
                <a:gd name="T60" fmla="*/ 18 w 29"/>
                <a:gd name="T61" fmla="*/ 16 h 49"/>
                <a:gd name="T62" fmla="*/ 19 w 29"/>
                <a:gd name="T6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49">
                  <a:moveTo>
                    <a:pt x="19" y="16"/>
                  </a:moveTo>
                  <a:cubicBezTo>
                    <a:pt x="21" y="10"/>
                    <a:pt x="24" y="6"/>
                    <a:pt x="29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6"/>
                    <a:pt x="0" y="17"/>
                  </a:cubicBezTo>
                  <a:cubicBezTo>
                    <a:pt x="0" y="19"/>
                    <a:pt x="0" y="22"/>
                    <a:pt x="0" y="23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5"/>
                    <a:pt x="3" y="27"/>
                    <a:pt x="3" y="27"/>
                  </a:cubicBezTo>
                  <a:cubicBezTo>
                    <a:pt x="3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6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9" y="16"/>
                    <a:pt x="1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75"/>
            <p:cNvSpPr>
              <a:spLocks noEditPoints="1"/>
            </p:cNvSpPr>
            <p:nvPr/>
          </p:nvSpPr>
          <p:spPr bwMode="auto">
            <a:xfrm>
              <a:off x="3963988" y="3581401"/>
              <a:ext cx="92075" cy="90487"/>
            </a:xfrm>
            <a:custGeom>
              <a:avLst/>
              <a:gdLst>
                <a:gd name="T0" fmla="*/ 26 w 26"/>
                <a:gd name="T1" fmla="*/ 13 h 26"/>
                <a:gd name="T2" fmla="*/ 0 w 26"/>
                <a:gd name="T3" fmla="*/ 13 h 26"/>
                <a:gd name="T4" fmla="*/ 8 w 26"/>
                <a:gd name="T5" fmla="*/ 22 h 26"/>
                <a:gd name="T6" fmla="*/ 6 w 26"/>
                <a:gd name="T7" fmla="*/ 23 h 26"/>
                <a:gd name="T8" fmla="*/ 6 w 26"/>
                <a:gd name="T9" fmla="*/ 21 h 26"/>
                <a:gd name="T10" fmla="*/ 7 w 26"/>
                <a:gd name="T11" fmla="*/ 20 h 26"/>
                <a:gd name="T12" fmla="*/ 8 w 26"/>
                <a:gd name="T13" fmla="*/ 22 h 26"/>
                <a:gd name="T14" fmla="*/ 14 w 26"/>
                <a:gd name="T15" fmla="*/ 24 h 26"/>
                <a:gd name="T16" fmla="*/ 12 w 26"/>
                <a:gd name="T17" fmla="*/ 25 h 26"/>
                <a:gd name="T18" fmla="*/ 11 w 26"/>
                <a:gd name="T19" fmla="*/ 23 h 26"/>
                <a:gd name="T20" fmla="*/ 13 w 26"/>
                <a:gd name="T21" fmla="*/ 22 h 26"/>
                <a:gd name="T22" fmla="*/ 20 w 26"/>
                <a:gd name="T23" fmla="*/ 22 h 26"/>
                <a:gd name="T24" fmla="*/ 20 w 26"/>
                <a:gd name="T25" fmla="*/ 23 h 26"/>
                <a:gd name="T26" fmla="*/ 18 w 26"/>
                <a:gd name="T27" fmla="*/ 22 h 26"/>
                <a:gd name="T28" fmla="*/ 19 w 26"/>
                <a:gd name="T29" fmla="*/ 20 h 26"/>
                <a:gd name="T30" fmla="*/ 20 w 26"/>
                <a:gd name="T31" fmla="*/ 22 h 26"/>
                <a:gd name="T32" fmla="*/ 22 w 26"/>
                <a:gd name="T33" fmla="*/ 18 h 26"/>
                <a:gd name="T34" fmla="*/ 22 w 26"/>
                <a:gd name="T35" fmla="*/ 15 h 26"/>
                <a:gd name="T36" fmla="*/ 24 w 26"/>
                <a:gd name="T37" fmla="*/ 16 h 26"/>
                <a:gd name="T38" fmla="*/ 21 w 26"/>
                <a:gd name="T39" fmla="*/ 10 h 26"/>
                <a:gd name="T40" fmla="*/ 23 w 26"/>
                <a:gd name="T41" fmla="*/ 8 h 26"/>
                <a:gd name="T42" fmla="*/ 24 w 26"/>
                <a:gd name="T43" fmla="*/ 10 h 26"/>
                <a:gd name="T44" fmla="*/ 22 w 26"/>
                <a:gd name="T45" fmla="*/ 11 h 26"/>
                <a:gd name="T46" fmla="*/ 18 w 26"/>
                <a:gd name="T47" fmla="*/ 4 h 26"/>
                <a:gd name="T48" fmla="*/ 19 w 26"/>
                <a:gd name="T49" fmla="*/ 3 h 26"/>
                <a:gd name="T50" fmla="*/ 20 w 26"/>
                <a:gd name="T51" fmla="*/ 5 h 26"/>
                <a:gd name="T52" fmla="*/ 19 w 26"/>
                <a:gd name="T53" fmla="*/ 6 h 26"/>
                <a:gd name="T54" fmla="*/ 18 w 26"/>
                <a:gd name="T55" fmla="*/ 4 h 26"/>
                <a:gd name="T56" fmla="*/ 12 w 26"/>
                <a:gd name="T57" fmla="*/ 2 h 26"/>
                <a:gd name="T58" fmla="*/ 14 w 26"/>
                <a:gd name="T59" fmla="*/ 2 h 26"/>
                <a:gd name="T60" fmla="*/ 14 w 26"/>
                <a:gd name="T61" fmla="*/ 3 h 26"/>
                <a:gd name="T62" fmla="*/ 12 w 26"/>
                <a:gd name="T63" fmla="*/ 3 h 26"/>
                <a:gd name="T64" fmla="*/ 6 w 26"/>
                <a:gd name="T65" fmla="*/ 4 h 26"/>
                <a:gd name="T66" fmla="*/ 8 w 26"/>
                <a:gd name="T67" fmla="*/ 4 h 26"/>
                <a:gd name="T68" fmla="*/ 6 w 26"/>
                <a:gd name="T69" fmla="*/ 6 h 26"/>
                <a:gd name="T70" fmla="*/ 6 w 26"/>
                <a:gd name="T71" fmla="*/ 4 h 26"/>
                <a:gd name="T72" fmla="*/ 21 w 26"/>
                <a:gd name="T73" fmla="*/ 13 h 26"/>
                <a:gd name="T74" fmla="*/ 4 w 26"/>
                <a:gd name="T75" fmla="*/ 13 h 26"/>
                <a:gd name="T76" fmla="*/ 2 w 26"/>
                <a:gd name="T77" fmla="*/ 9 h 26"/>
                <a:gd name="T78" fmla="*/ 4 w 26"/>
                <a:gd name="T79" fmla="*/ 10 h 26"/>
                <a:gd name="T80" fmla="*/ 4 w 26"/>
                <a:gd name="T81" fmla="*/ 11 h 26"/>
                <a:gd name="T82" fmla="*/ 1 w 26"/>
                <a:gd name="T83" fmla="*/ 10 h 26"/>
                <a:gd name="T84" fmla="*/ 2 w 26"/>
                <a:gd name="T85" fmla="*/ 17 h 26"/>
                <a:gd name="T86" fmla="*/ 2 w 26"/>
                <a:gd name="T87" fmla="*/ 15 h 26"/>
                <a:gd name="T88" fmla="*/ 4 w 26"/>
                <a:gd name="T89" fmla="*/ 16 h 26"/>
                <a:gd name="T90" fmla="*/ 2 w 26"/>
                <a:gd name="T9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lose/>
                  <a:moveTo>
                    <a:pt x="8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8" y="22"/>
                  </a:lnTo>
                  <a:close/>
                  <a:moveTo>
                    <a:pt x="14" y="23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lnTo>
                    <a:pt x="20" y="22"/>
                  </a:lnTo>
                  <a:close/>
                  <a:moveTo>
                    <a:pt x="24" y="17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4" y="17"/>
                  </a:lnTo>
                  <a:close/>
                  <a:moveTo>
                    <a:pt x="21" y="10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lose/>
                  <a:moveTo>
                    <a:pt x="18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4"/>
                  </a:lnTo>
                  <a:close/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6" y="4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6" y="4"/>
                  </a:lnTo>
                  <a:close/>
                  <a:moveTo>
                    <a:pt x="13" y="4"/>
                  </a:moveTo>
                  <a:cubicBezTo>
                    <a:pt x="18" y="4"/>
                    <a:pt x="21" y="8"/>
                    <a:pt x="21" y="13"/>
                  </a:cubicBezTo>
                  <a:cubicBezTo>
                    <a:pt x="21" y="18"/>
                    <a:pt x="18" y="22"/>
                    <a:pt x="13" y="22"/>
                  </a:cubicBezTo>
                  <a:cubicBezTo>
                    <a:pt x="8" y="22"/>
                    <a:pt x="4" y="18"/>
                    <a:pt x="4" y="13"/>
                  </a:cubicBezTo>
                  <a:cubicBezTo>
                    <a:pt x="4" y="8"/>
                    <a:pt x="8" y="4"/>
                    <a:pt x="13" y="4"/>
                  </a:cubicBezTo>
                  <a:close/>
                  <a:moveTo>
                    <a:pt x="2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lnTo>
                    <a:pt x="2" y="9"/>
                  </a:lnTo>
                  <a:close/>
                  <a:moveTo>
                    <a:pt x="2" y="17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8"/>
                    <a:pt x="2" y="18"/>
                    <a:pt x="2" y="18"/>
                  </a:cubicBezTo>
                  <a:lnTo>
                    <a:pt x="2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76"/>
            <p:cNvSpPr>
              <a:spLocks noEditPoints="1"/>
            </p:cNvSpPr>
            <p:nvPr/>
          </p:nvSpPr>
          <p:spPr bwMode="auto">
            <a:xfrm>
              <a:off x="3951288" y="3567113"/>
              <a:ext cx="117475" cy="119062"/>
            </a:xfrm>
            <a:custGeom>
              <a:avLst/>
              <a:gdLst>
                <a:gd name="T0" fmla="*/ 17 w 34"/>
                <a:gd name="T1" fmla="*/ 0 h 34"/>
                <a:gd name="T2" fmla="*/ 6 w 34"/>
                <a:gd name="T3" fmla="*/ 30 h 34"/>
                <a:gd name="T4" fmla="*/ 15 w 34"/>
                <a:gd name="T5" fmla="*/ 34 h 34"/>
                <a:gd name="T6" fmla="*/ 17 w 34"/>
                <a:gd name="T7" fmla="*/ 34 h 34"/>
                <a:gd name="T8" fmla="*/ 26 w 34"/>
                <a:gd name="T9" fmla="*/ 31 h 34"/>
                <a:gd name="T10" fmla="*/ 27 w 34"/>
                <a:gd name="T11" fmla="*/ 30 h 34"/>
                <a:gd name="T12" fmla="*/ 32 w 34"/>
                <a:gd name="T13" fmla="*/ 24 h 34"/>
                <a:gd name="T14" fmla="*/ 33 w 34"/>
                <a:gd name="T15" fmla="*/ 22 h 34"/>
                <a:gd name="T16" fmla="*/ 33 w 34"/>
                <a:gd name="T17" fmla="*/ 13 h 34"/>
                <a:gd name="T18" fmla="*/ 33 w 34"/>
                <a:gd name="T19" fmla="*/ 11 h 34"/>
                <a:gd name="T20" fmla="*/ 28 w 34"/>
                <a:gd name="T21" fmla="*/ 4 h 34"/>
                <a:gd name="T22" fmla="*/ 19 w 34"/>
                <a:gd name="T23" fmla="*/ 0 h 34"/>
                <a:gd name="T24" fmla="*/ 17 w 34"/>
                <a:gd name="T25" fmla="*/ 0 h 34"/>
                <a:gd name="T26" fmla="*/ 8 w 34"/>
                <a:gd name="T27" fmla="*/ 3 h 34"/>
                <a:gd name="T28" fmla="*/ 7 w 34"/>
                <a:gd name="T29" fmla="*/ 4 h 34"/>
                <a:gd name="T30" fmla="*/ 2 w 34"/>
                <a:gd name="T31" fmla="*/ 10 h 34"/>
                <a:gd name="T32" fmla="*/ 1 w 34"/>
                <a:gd name="T33" fmla="*/ 12 h 34"/>
                <a:gd name="T34" fmla="*/ 0 w 34"/>
                <a:gd name="T35" fmla="*/ 21 h 34"/>
                <a:gd name="T36" fmla="*/ 1 w 34"/>
                <a:gd name="T37" fmla="*/ 23 h 34"/>
                <a:gd name="T38" fmla="*/ 3 w 34"/>
                <a:gd name="T39" fmla="*/ 22 h 34"/>
                <a:gd name="T40" fmla="*/ 0 w 34"/>
                <a:gd name="T41" fmla="*/ 21 h 34"/>
                <a:gd name="T42" fmla="*/ 1 w 34"/>
                <a:gd name="T43" fmla="*/ 14 h 34"/>
                <a:gd name="T44" fmla="*/ 3 w 34"/>
                <a:gd name="T45" fmla="*/ 10 h 34"/>
                <a:gd name="T46" fmla="*/ 5 w 34"/>
                <a:gd name="T47" fmla="*/ 5 h 34"/>
                <a:gd name="T48" fmla="*/ 8 w 34"/>
                <a:gd name="T49" fmla="*/ 6 h 34"/>
                <a:gd name="T50" fmla="*/ 8 w 34"/>
                <a:gd name="T51" fmla="*/ 3 h 34"/>
                <a:gd name="T52" fmla="*/ 17 w 34"/>
                <a:gd name="T53" fmla="*/ 3 h 34"/>
                <a:gd name="T54" fmla="*/ 25 w 34"/>
                <a:gd name="T55" fmla="*/ 2 h 34"/>
                <a:gd name="T56" fmla="*/ 25 w 34"/>
                <a:gd name="T57" fmla="*/ 2 h 34"/>
                <a:gd name="T58" fmla="*/ 25 w 34"/>
                <a:gd name="T59" fmla="*/ 5 h 34"/>
                <a:gd name="T60" fmla="*/ 28 w 34"/>
                <a:gd name="T61" fmla="*/ 5 h 34"/>
                <a:gd name="T62" fmla="*/ 31 w 34"/>
                <a:gd name="T63" fmla="*/ 10 h 34"/>
                <a:gd name="T64" fmla="*/ 33 w 34"/>
                <a:gd name="T65" fmla="*/ 15 h 34"/>
                <a:gd name="T66" fmla="*/ 33 w 34"/>
                <a:gd name="T67" fmla="*/ 21 h 34"/>
                <a:gd name="T68" fmla="*/ 30 w 34"/>
                <a:gd name="T69" fmla="*/ 22 h 34"/>
                <a:gd name="T70" fmla="*/ 32 w 34"/>
                <a:gd name="T71" fmla="*/ 24 h 34"/>
                <a:gd name="T72" fmla="*/ 27 w 34"/>
                <a:gd name="T73" fmla="*/ 28 h 34"/>
                <a:gd name="T74" fmla="*/ 25 w 34"/>
                <a:gd name="T75" fmla="*/ 32 h 34"/>
                <a:gd name="T76" fmla="*/ 19 w 34"/>
                <a:gd name="T77" fmla="*/ 33 h 34"/>
                <a:gd name="T78" fmla="*/ 15 w 34"/>
                <a:gd name="T79" fmla="*/ 34 h 34"/>
                <a:gd name="T80" fmla="*/ 7 w 34"/>
                <a:gd name="T81" fmla="*/ 31 h 34"/>
                <a:gd name="T82" fmla="*/ 10 w 34"/>
                <a:gd name="T83" fmla="*/ 32 h 34"/>
                <a:gd name="T84" fmla="*/ 6 w 34"/>
                <a:gd name="T85" fmla="*/ 29 h 34"/>
                <a:gd name="T86" fmla="*/ 2 w 34"/>
                <a:gd name="T87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7"/>
                    <a:pt x="7" y="34"/>
                    <a:pt x="17" y="34"/>
                  </a:cubicBezTo>
                  <a:close/>
                  <a:moveTo>
                    <a:pt x="6" y="30"/>
                  </a:moveTo>
                  <a:cubicBezTo>
                    <a:pt x="6" y="30"/>
                    <a:pt x="7" y="30"/>
                    <a:pt x="7" y="31"/>
                  </a:cubicBezTo>
                  <a:cubicBezTo>
                    <a:pt x="7" y="30"/>
                    <a:pt x="6" y="30"/>
                    <a:pt x="6" y="30"/>
                  </a:cubicBezTo>
                  <a:close/>
                  <a:moveTo>
                    <a:pt x="15" y="34"/>
                  </a:moveTo>
                  <a:cubicBezTo>
                    <a:pt x="16" y="34"/>
                    <a:pt x="16" y="34"/>
                    <a:pt x="17" y="34"/>
                  </a:cubicBezTo>
                  <a:cubicBezTo>
                    <a:pt x="16" y="34"/>
                    <a:pt x="16" y="34"/>
                    <a:pt x="15" y="34"/>
                  </a:cubicBezTo>
                  <a:close/>
                  <a:moveTo>
                    <a:pt x="17" y="34"/>
                  </a:moveTo>
                  <a:cubicBezTo>
                    <a:pt x="17" y="34"/>
                    <a:pt x="18" y="34"/>
                    <a:pt x="19" y="34"/>
                  </a:cubicBezTo>
                  <a:cubicBezTo>
                    <a:pt x="18" y="34"/>
                    <a:pt x="17" y="34"/>
                    <a:pt x="17" y="34"/>
                  </a:cubicBezTo>
                  <a:close/>
                  <a:moveTo>
                    <a:pt x="26" y="31"/>
                  </a:moveTo>
                  <a:cubicBezTo>
                    <a:pt x="26" y="31"/>
                    <a:pt x="26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lose/>
                  <a:moveTo>
                    <a:pt x="27" y="30"/>
                  </a:moveTo>
                  <a:cubicBezTo>
                    <a:pt x="27" y="30"/>
                    <a:pt x="28" y="30"/>
                    <a:pt x="28" y="30"/>
                  </a:cubicBezTo>
                  <a:cubicBezTo>
                    <a:pt x="28" y="30"/>
                    <a:pt x="27" y="30"/>
                    <a:pt x="27" y="30"/>
                  </a:cubicBezTo>
                  <a:close/>
                  <a:moveTo>
                    <a:pt x="32" y="24"/>
                  </a:moveTo>
                  <a:cubicBezTo>
                    <a:pt x="32" y="24"/>
                    <a:pt x="32" y="23"/>
                    <a:pt x="33" y="23"/>
                  </a:cubicBezTo>
                  <a:cubicBezTo>
                    <a:pt x="32" y="23"/>
                    <a:pt x="32" y="24"/>
                    <a:pt x="32" y="24"/>
                  </a:cubicBezTo>
                  <a:close/>
                  <a:moveTo>
                    <a:pt x="33" y="22"/>
                  </a:moveTo>
                  <a:cubicBezTo>
                    <a:pt x="33" y="22"/>
                    <a:pt x="33" y="22"/>
                    <a:pt x="33" y="21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33" y="13"/>
                  </a:moveTo>
                  <a:cubicBezTo>
                    <a:pt x="33" y="13"/>
                    <a:pt x="33" y="12"/>
                    <a:pt x="33" y="12"/>
                  </a:cubicBezTo>
                  <a:cubicBezTo>
                    <a:pt x="33" y="12"/>
                    <a:pt x="33" y="13"/>
                    <a:pt x="33" y="13"/>
                  </a:cubicBezTo>
                  <a:close/>
                  <a:moveTo>
                    <a:pt x="33" y="11"/>
                  </a:moveTo>
                  <a:cubicBezTo>
                    <a:pt x="32" y="11"/>
                    <a:pt x="32" y="11"/>
                    <a:pt x="32" y="10"/>
                  </a:cubicBezTo>
                  <a:cubicBezTo>
                    <a:pt x="32" y="11"/>
                    <a:pt x="32" y="11"/>
                    <a:pt x="33" y="11"/>
                  </a:cubicBezTo>
                  <a:close/>
                  <a:moveTo>
                    <a:pt x="28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8" y="4"/>
                  </a:cubicBezTo>
                  <a:close/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8" y="0"/>
                    <a:pt x="19" y="0"/>
                  </a:cubicBezTo>
                  <a:close/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6" y="0"/>
                    <a:pt x="16" y="0"/>
                    <a:pt x="17" y="0"/>
                  </a:cubicBezTo>
                  <a:close/>
                  <a:moveTo>
                    <a:pt x="8" y="3"/>
                  </a:moveTo>
                  <a:cubicBezTo>
                    <a:pt x="8" y="3"/>
                    <a:pt x="7" y="3"/>
                    <a:pt x="7" y="4"/>
                  </a:cubicBezTo>
                  <a:cubicBezTo>
                    <a:pt x="7" y="3"/>
                    <a:pt x="8" y="3"/>
                    <a:pt x="8" y="3"/>
                  </a:cubicBezTo>
                  <a:close/>
                  <a:moveTo>
                    <a:pt x="7" y="4"/>
                  </a:moveTo>
                  <a:cubicBezTo>
                    <a:pt x="6" y="4"/>
                    <a:pt x="6" y="4"/>
                    <a:pt x="6" y="5"/>
                  </a:cubicBezTo>
                  <a:cubicBezTo>
                    <a:pt x="6" y="4"/>
                    <a:pt x="6" y="4"/>
                    <a:pt x="7" y="4"/>
                  </a:cubicBezTo>
                  <a:close/>
                  <a:moveTo>
                    <a:pt x="2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0"/>
                  </a:cubicBezTo>
                  <a:close/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close/>
                  <a:moveTo>
                    <a:pt x="0" y="21"/>
                  </a:moveTo>
                  <a:cubicBezTo>
                    <a:pt x="1" y="21"/>
                    <a:pt x="1" y="22"/>
                    <a:pt x="1" y="22"/>
                  </a:cubicBezTo>
                  <a:cubicBezTo>
                    <a:pt x="1" y="22"/>
                    <a:pt x="1" y="21"/>
                    <a:pt x="0" y="21"/>
                  </a:cubicBezTo>
                  <a:close/>
                  <a:moveTo>
                    <a:pt x="1" y="23"/>
                  </a:move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close/>
                  <a:moveTo>
                    <a:pt x="3" y="22"/>
                  </a:moveTo>
                  <a:cubicBezTo>
                    <a:pt x="3" y="20"/>
                    <a:pt x="2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0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0" y="16"/>
                    <a:pt x="0" y="15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3" y="14"/>
                    <a:pt x="3" y="12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8"/>
                    <a:pt x="4" y="6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5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10" y="2"/>
                    <a:pt x="13" y="1"/>
                    <a:pt x="15" y="0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4" y="2"/>
                    <a:pt x="15" y="3"/>
                    <a:pt x="17" y="3"/>
                  </a:cubicBezTo>
                  <a:cubicBezTo>
                    <a:pt x="18" y="3"/>
                    <a:pt x="19" y="2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21" y="1"/>
                    <a:pt x="23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6" y="3"/>
                    <a:pt x="25" y="3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3" y="3"/>
                    <a:pt x="24" y="5"/>
                    <a:pt x="25" y="5"/>
                  </a:cubicBezTo>
                  <a:cubicBezTo>
                    <a:pt x="26" y="6"/>
                    <a:pt x="26" y="6"/>
                    <a:pt x="27" y="6"/>
                  </a:cubicBezTo>
                  <a:cubicBezTo>
                    <a:pt x="27" y="6"/>
                    <a:pt x="28" y="6"/>
                    <a:pt x="28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6"/>
                    <a:pt x="31" y="8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30" y="11"/>
                    <a:pt x="31" y="13"/>
                  </a:cubicBezTo>
                  <a:cubicBezTo>
                    <a:pt x="31" y="14"/>
                    <a:pt x="32" y="15"/>
                    <a:pt x="32" y="15"/>
                  </a:cubicBezTo>
                  <a:cubicBezTo>
                    <a:pt x="32" y="15"/>
                    <a:pt x="33" y="15"/>
                    <a:pt x="33" y="15"/>
                  </a:cubicBezTo>
                  <a:cubicBezTo>
                    <a:pt x="33" y="15"/>
                    <a:pt x="33" y="14"/>
                    <a:pt x="33" y="14"/>
                  </a:cubicBezTo>
                  <a:cubicBezTo>
                    <a:pt x="33" y="15"/>
                    <a:pt x="34" y="16"/>
                    <a:pt x="34" y="17"/>
                  </a:cubicBezTo>
                  <a:cubicBezTo>
                    <a:pt x="34" y="18"/>
                    <a:pt x="33" y="20"/>
                    <a:pt x="33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1" y="21"/>
                    <a:pt x="30" y="22"/>
                  </a:cubicBezTo>
                  <a:cubicBezTo>
                    <a:pt x="30" y="23"/>
                    <a:pt x="30" y="24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2" y="25"/>
                    <a:pt x="32" y="24"/>
                  </a:cubicBezTo>
                  <a:cubicBezTo>
                    <a:pt x="31" y="26"/>
                    <a:pt x="30" y="28"/>
                    <a:pt x="28" y="29"/>
                  </a:cubicBezTo>
                  <a:cubicBezTo>
                    <a:pt x="28" y="29"/>
                    <a:pt x="28" y="29"/>
                    <a:pt x="28" y="28"/>
                  </a:cubicBezTo>
                  <a:cubicBezTo>
                    <a:pt x="28" y="28"/>
                    <a:pt x="28" y="28"/>
                    <a:pt x="27" y="28"/>
                  </a:cubicBezTo>
                  <a:cubicBezTo>
                    <a:pt x="27" y="28"/>
                    <a:pt x="26" y="28"/>
                    <a:pt x="25" y="29"/>
                  </a:cubicBezTo>
                  <a:cubicBezTo>
                    <a:pt x="24" y="30"/>
                    <a:pt x="24" y="31"/>
                    <a:pt x="24" y="31"/>
                  </a:cubicBezTo>
                  <a:cubicBezTo>
                    <a:pt x="24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9" y="34"/>
                    <a:pt x="19" y="33"/>
                    <a:pt x="19" y="33"/>
                  </a:cubicBezTo>
                  <a:cubicBezTo>
                    <a:pt x="19" y="32"/>
                    <a:pt x="18" y="32"/>
                    <a:pt x="17" y="32"/>
                  </a:cubicBezTo>
                  <a:cubicBezTo>
                    <a:pt x="15" y="32"/>
                    <a:pt x="14" y="32"/>
                    <a:pt x="14" y="33"/>
                  </a:cubicBezTo>
                  <a:cubicBezTo>
                    <a:pt x="14" y="33"/>
                    <a:pt x="15" y="34"/>
                    <a:pt x="15" y="34"/>
                  </a:cubicBezTo>
                  <a:cubicBezTo>
                    <a:pt x="13" y="34"/>
                    <a:pt x="11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8" y="31"/>
                    <a:pt x="7" y="31"/>
                  </a:cubicBezTo>
                  <a:cubicBezTo>
                    <a:pt x="8" y="31"/>
                    <a:pt x="8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10" y="32"/>
                    <a:pt x="10" y="32"/>
                  </a:cubicBezTo>
                  <a:cubicBezTo>
                    <a:pt x="10" y="31"/>
                    <a:pt x="10" y="30"/>
                    <a:pt x="9" y="29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30"/>
                  </a:cubicBezTo>
                  <a:cubicBezTo>
                    <a:pt x="4" y="28"/>
                    <a:pt x="3" y="26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3" y="24"/>
                    <a:pt x="3" y="24"/>
                  </a:cubicBezTo>
                  <a:cubicBezTo>
                    <a:pt x="3" y="24"/>
                    <a:pt x="4" y="23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77"/>
            <p:cNvSpPr>
              <a:spLocks/>
            </p:cNvSpPr>
            <p:nvPr/>
          </p:nvSpPr>
          <p:spPr bwMode="auto">
            <a:xfrm>
              <a:off x="552450" y="3630613"/>
              <a:ext cx="14288" cy="23812"/>
            </a:xfrm>
            <a:custGeom>
              <a:avLst/>
              <a:gdLst>
                <a:gd name="T0" fmla="*/ 2 w 4"/>
                <a:gd name="T1" fmla="*/ 1 h 7"/>
                <a:gd name="T2" fmla="*/ 1 w 4"/>
                <a:gd name="T3" fmla="*/ 0 h 7"/>
                <a:gd name="T4" fmla="*/ 1 w 4"/>
                <a:gd name="T5" fmla="*/ 0 h 7"/>
                <a:gd name="T6" fmla="*/ 0 w 4"/>
                <a:gd name="T7" fmla="*/ 4 h 7"/>
                <a:gd name="T8" fmla="*/ 2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2 w 4"/>
                <a:gd name="T15" fmla="*/ 7 h 7"/>
                <a:gd name="T16" fmla="*/ 2 w 4"/>
                <a:gd name="T17" fmla="*/ 7 h 7"/>
                <a:gd name="T18" fmla="*/ 4 w 4"/>
                <a:gd name="T19" fmla="*/ 3 h 7"/>
                <a:gd name="T20" fmla="*/ 2 w 4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7">
                  <a:moveTo>
                    <a:pt x="2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2"/>
                    <a:pt x="0" y="4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78"/>
            <p:cNvSpPr>
              <a:spLocks noEditPoints="1"/>
            </p:cNvSpPr>
            <p:nvPr/>
          </p:nvSpPr>
          <p:spPr bwMode="auto">
            <a:xfrm>
              <a:off x="584200" y="3602038"/>
              <a:ext cx="47625" cy="52387"/>
            </a:xfrm>
            <a:custGeom>
              <a:avLst/>
              <a:gdLst>
                <a:gd name="T0" fmla="*/ 0 w 14"/>
                <a:gd name="T1" fmla="*/ 8 h 15"/>
                <a:gd name="T2" fmla="*/ 7 w 14"/>
                <a:gd name="T3" fmla="*/ 14 h 15"/>
                <a:gd name="T4" fmla="*/ 6 w 14"/>
                <a:gd name="T5" fmla="*/ 14 h 15"/>
                <a:gd name="T6" fmla="*/ 7 w 14"/>
                <a:gd name="T7" fmla="*/ 13 h 15"/>
                <a:gd name="T8" fmla="*/ 8 w 14"/>
                <a:gd name="T9" fmla="*/ 13 h 15"/>
                <a:gd name="T10" fmla="*/ 13 w 14"/>
                <a:gd name="T11" fmla="*/ 8 h 15"/>
                <a:gd name="T12" fmla="*/ 14 w 14"/>
                <a:gd name="T13" fmla="*/ 8 h 15"/>
                <a:gd name="T14" fmla="*/ 13 w 14"/>
                <a:gd name="T15" fmla="*/ 8 h 15"/>
                <a:gd name="T16" fmla="*/ 13 w 14"/>
                <a:gd name="T17" fmla="*/ 7 h 15"/>
                <a:gd name="T18" fmla="*/ 12 w 14"/>
                <a:gd name="T19" fmla="*/ 5 h 15"/>
                <a:gd name="T20" fmla="*/ 13 w 14"/>
                <a:gd name="T21" fmla="*/ 5 h 15"/>
                <a:gd name="T22" fmla="*/ 13 w 14"/>
                <a:gd name="T23" fmla="*/ 5 h 15"/>
                <a:gd name="T24" fmla="*/ 12 w 14"/>
                <a:gd name="T25" fmla="*/ 5 h 15"/>
                <a:gd name="T26" fmla="*/ 12 w 14"/>
                <a:gd name="T27" fmla="*/ 10 h 15"/>
                <a:gd name="T28" fmla="*/ 13 w 14"/>
                <a:gd name="T29" fmla="*/ 10 h 15"/>
                <a:gd name="T30" fmla="*/ 13 w 14"/>
                <a:gd name="T31" fmla="*/ 11 h 15"/>
                <a:gd name="T32" fmla="*/ 12 w 14"/>
                <a:gd name="T33" fmla="*/ 11 h 15"/>
                <a:gd name="T34" fmla="*/ 12 w 14"/>
                <a:gd name="T35" fmla="*/ 10 h 15"/>
                <a:gd name="T36" fmla="*/ 10 w 14"/>
                <a:gd name="T37" fmla="*/ 2 h 15"/>
                <a:gd name="T38" fmla="*/ 11 w 14"/>
                <a:gd name="T39" fmla="*/ 3 h 15"/>
                <a:gd name="T40" fmla="*/ 10 w 14"/>
                <a:gd name="T41" fmla="*/ 3 h 15"/>
                <a:gd name="T42" fmla="*/ 10 w 14"/>
                <a:gd name="T43" fmla="*/ 2 h 15"/>
                <a:gd name="T44" fmla="*/ 10 w 14"/>
                <a:gd name="T45" fmla="*/ 12 h 15"/>
                <a:gd name="T46" fmla="*/ 10 w 14"/>
                <a:gd name="T47" fmla="*/ 13 h 15"/>
                <a:gd name="T48" fmla="*/ 10 w 14"/>
                <a:gd name="T49" fmla="*/ 13 h 15"/>
                <a:gd name="T50" fmla="*/ 9 w 14"/>
                <a:gd name="T51" fmla="*/ 13 h 15"/>
                <a:gd name="T52" fmla="*/ 7 w 14"/>
                <a:gd name="T53" fmla="*/ 1 h 15"/>
                <a:gd name="T54" fmla="*/ 8 w 14"/>
                <a:gd name="T55" fmla="*/ 1 h 15"/>
                <a:gd name="T56" fmla="*/ 8 w 14"/>
                <a:gd name="T57" fmla="*/ 2 h 15"/>
                <a:gd name="T58" fmla="*/ 7 w 14"/>
                <a:gd name="T59" fmla="*/ 2 h 15"/>
                <a:gd name="T60" fmla="*/ 7 w 14"/>
                <a:gd name="T61" fmla="*/ 1 h 15"/>
                <a:gd name="T62" fmla="*/ 5 w 14"/>
                <a:gd name="T63" fmla="*/ 8 h 15"/>
                <a:gd name="T64" fmla="*/ 4 w 14"/>
                <a:gd name="T65" fmla="*/ 2 h 15"/>
                <a:gd name="T66" fmla="*/ 5 w 14"/>
                <a:gd name="T67" fmla="*/ 2 h 15"/>
                <a:gd name="T68" fmla="*/ 5 w 14"/>
                <a:gd name="T69" fmla="*/ 3 h 15"/>
                <a:gd name="T70" fmla="*/ 4 w 14"/>
                <a:gd name="T71" fmla="*/ 3 h 15"/>
                <a:gd name="T72" fmla="*/ 4 w 14"/>
                <a:gd name="T73" fmla="*/ 2 h 15"/>
                <a:gd name="T74" fmla="*/ 4 w 14"/>
                <a:gd name="T75" fmla="*/ 12 h 15"/>
                <a:gd name="T76" fmla="*/ 5 w 14"/>
                <a:gd name="T77" fmla="*/ 13 h 15"/>
                <a:gd name="T78" fmla="*/ 4 w 14"/>
                <a:gd name="T79" fmla="*/ 13 h 15"/>
                <a:gd name="T80" fmla="*/ 3 w 14"/>
                <a:gd name="T81" fmla="*/ 13 h 15"/>
                <a:gd name="T82" fmla="*/ 2 w 14"/>
                <a:gd name="T83" fmla="*/ 4 h 15"/>
                <a:gd name="T84" fmla="*/ 3 w 14"/>
                <a:gd name="T85" fmla="*/ 5 h 15"/>
                <a:gd name="T86" fmla="*/ 2 w 14"/>
                <a:gd name="T87" fmla="*/ 5 h 15"/>
                <a:gd name="T88" fmla="*/ 1 w 14"/>
                <a:gd name="T89" fmla="*/ 4 h 15"/>
                <a:gd name="T90" fmla="*/ 1 w 14"/>
                <a:gd name="T91" fmla="*/ 7 h 15"/>
                <a:gd name="T92" fmla="*/ 1 w 14"/>
                <a:gd name="T93" fmla="*/ 7 h 15"/>
                <a:gd name="T94" fmla="*/ 2 w 14"/>
                <a:gd name="T95" fmla="*/ 8 h 15"/>
                <a:gd name="T96" fmla="*/ 2 w 14"/>
                <a:gd name="T97" fmla="*/ 11 h 15"/>
                <a:gd name="T98" fmla="*/ 1 w 14"/>
                <a:gd name="T99" fmla="*/ 10 h 15"/>
                <a:gd name="T100" fmla="*/ 2 w 14"/>
                <a:gd name="T101" fmla="*/ 10 h 15"/>
                <a:gd name="T102" fmla="*/ 2 w 14"/>
                <a:gd name="T10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" h="15">
                  <a:moveTo>
                    <a:pt x="7" y="15"/>
                  </a:move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lose/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8" y="14"/>
                  </a:lnTo>
                  <a:close/>
                  <a:moveTo>
                    <a:pt x="13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12" y="5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lose/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lnTo>
                    <a:pt x="12" y="10"/>
                  </a:ln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10" y="2"/>
                  </a:ln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0" y="12"/>
                  </a:lnTo>
                  <a:close/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"/>
                  </a:lnTo>
                  <a:close/>
                  <a:moveTo>
                    <a:pt x="7" y="5"/>
                  </a:moveTo>
                  <a:cubicBezTo>
                    <a:pt x="8" y="5"/>
                    <a:pt x="9" y="6"/>
                    <a:pt x="9" y="8"/>
                  </a:cubicBezTo>
                  <a:cubicBezTo>
                    <a:pt x="9" y="9"/>
                    <a:pt x="8" y="10"/>
                    <a:pt x="7" y="10"/>
                  </a:cubicBezTo>
                  <a:cubicBezTo>
                    <a:pt x="6" y="10"/>
                    <a:pt x="5" y="9"/>
                    <a:pt x="5" y="8"/>
                  </a:cubicBezTo>
                  <a:cubicBezTo>
                    <a:pt x="5" y="6"/>
                    <a:pt x="6" y="5"/>
                    <a:pt x="7" y="5"/>
                  </a:cubicBezTo>
                  <a:close/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4" y="2"/>
                  </a:lnTo>
                  <a:close/>
                  <a:moveTo>
                    <a:pt x="3" y="13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  <a:moveTo>
                    <a:pt x="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lose/>
                  <a:moveTo>
                    <a:pt x="2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79"/>
            <p:cNvSpPr>
              <a:spLocks/>
            </p:cNvSpPr>
            <p:nvPr/>
          </p:nvSpPr>
          <p:spPr bwMode="auto">
            <a:xfrm>
              <a:off x="649288" y="3602038"/>
              <a:ext cx="14288" cy="23812"/>
            </a:xfrm>
            <a:custGeom>
              <a:avLst/>
              <a:gdLst>
                <a:gd name="T0" fmla="*/ 4 w 4"/>
                <a:gd name="T1" fmla="*/ 4 h 7"/>
                <a:gd name="T2" fmla="*/ 2 w 4"/>
                <a:gd name="T3" fmla="*/ 1 h 7"/>
                <a:gd name="T4" fmla="*/ 2 w 4"/>
                <a:gd name="T5" fmla="*/ 0 h 7"/>
                <a:gd name="T6" fmla="*/ 1 w 4"/>
                <a:gd name="T7" fmla="*/ 0 h 7"/>
                <a:gd name="T8" fmla="*/ 0 w 4"/>
                <a:gd name="T9" fmla="*/ 4 h 7"/>
                <a:gd name="T10" fmla="*/ 3 w 4"/>
                <a:gd name="T11" fmla="*/ 7 h 7"/>
                <a:gd name="T12" fmla="*/ 3 w 4"/>
                <a:gd name="T13" fmla="*/ 7 h 7"/>
                <a:gd name="T14" fmla="*/ 3 w 4"/>
                <a:gd name="T15" fmla="*/ 7 h 7"/>
                <a:gd name="T16" fmla="*/ 3 w 4"/>
                <a:gd name="T17" fmla="*/ 7 h 7"/>
                <a:gd name="T18" fmla="*/ 3 w 4"/>
                <a:gd name="T19" fmla="*/ 7 h 7"/>
                <a:gd name="T20" fmla="*/ 4 w 4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7">
                  <a:moveTo>
                    <a:pt x="4" y="4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5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80"/>
            <p:cNvSpPr>
              <a:spLocks noEditPoints="1"/>
            </p:cNvSpPr>
            <p:nvPr/>
          </p:nvSpPr>
          <p:spPr bwMode="auto">
            <a:xfrm>
              <a:off x="561975" y="3584576"/>
              <a:ext cx="92075" cy="87312"/>
            </a:xfrm>
            <a:custGeom>
              <a:avLst/>
              <a:gdLst>
                <a:gd name="T0" fmla="*/ 13 w 26"/>
                <a:gd name="T1" fmla="*/ 0 h 25"/>
                <a:gd name="T2" fmla="*/ 2 w 26"/>
                <a:gd name="T3" fmla="*/ 7 h 25"/>
                <a:gd name="T4" fmla="*/ 0 w 26"/>
                <a:gd name="T5" fmla="*/ 13 h 25"/>
                <a:gd name="T6" fmla="*/ 13 w 26"/>
                <a:gd name="T7" fmla="*/ 25 h 25"/>
                <a:gd name="T8" fmla="*/ 22 w 26"/>
                <a:gd name="T9" fmla="*/ 21 h 25"/>
                <a:gd name="T10" fmla="*/ 26 w 26"/>
                <a:gd name="T11" fmla="*/ 13 h 25"/>
                <a:gd name="T12" fmla="*/ 13 w 26"/>
                <a:gd name="T13" fmla="*/ 0 h 25"/>
                <a:gd name="T14" fmla="*/ 13 w 26"/>
                <a:gd name="T15" fmla="*/ 24 h 25"/>
                <a:gd name="T16" fmla="*/ 2 w 26"/>
                <a:gd name="T17" fmla="*/ 13 h 25"/>
                <a:gd name="T18" fmla="*/ 13 w 26"/>
                <a:gd name="T19" fmla="*/ 2 h 25"/>
                <a:gd name="T20" fmla="*/ 24 w 26"/>
                <a:gd name="T21" fmla="*/ 13 h 25"/>
                <a:gd name="T22" fmla="*/ 13 w 26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8" y="0"/>
                    <a:pt x="4" y="3"/>
                    <a:pt x="2" y="7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17" y="25"/>
                    <a:pt x="20" y="24"/>
                    <a:pt x="22" y="21"/>
                  </a:cubicBezTo>
                  <a:cubicBezTo>
                    <a:pt x="24" y="19"/>
                    <a:pt x="26" y="16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19" y="2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81"/>
            <p:cNvSpPr>
              <a:spLocks/>
            </p:cNvSpPr>
            <p:nvPr/>
          </p:nvSpPr>
          <p:spPr bwMode="auto">
            <a:xfrm>
              <a:off x="800100" y="3630613"/>
              <a:ext cx="14288" cy="23812"/>
            </a:xfrm>
            <a:custGeom>
              <a:avLst/>
              <a:gdLst>
                <a:gd name="T0" fmla="*/ 3 w 4"/>
                <a:gd name="T1" fmla="*/ 1 h 7"/>
                <a:gd name="T2" fmla="*/ 1 w 4"/>
                <a:gd name="T3" fmla="*/ 0 h 7"/>
                <a:gd name="T4" fmla="*/ 1 w 4"/>
                <a:gd name="T5" fmla="*/ 0 h 7"/>
                <a:gd name="T6" fmla="*/ 0 w 4"/>
                <a:gd name="T7" fmla="*/ 4 h 7"/>
                <a:gd name="T8" fmla="*/ 2 w 4"/>
                <a:gd name="T9" fmla="*/ 7 h 7"/>
                <a:gd name="T10" fmla="*/ 2 w 4"/>
                <a:gd name="T11" fmla="*/ 7 h 7"/>
                <a:gd name="T12" fmla="*/ 3 w 4"/>
                <a:gd name="T13" fmla="*/ 7 h 7"/>
                <a:gd name="T14" fmla="*/ 2 w 4"/>
                <a:gd name="T15" fmla="*/ 7 h 7"/>
                <a:gd name="T16" fmla="*/ 2 w 4"/>
                <a:gd name="T17" fmla="*/ 7 h 7"/>
                <a:gd name="T18" fmla="*/ 4 w 4"/>
                <a:gd name="T19" fmla="*/ 3 h 7"/>
                <a:gd name="T20" fmla="*/ 3 w 4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7">
                  <a:moveTo>
                    <a:pt x="3" y="1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2"/>
                    <a:pt x="0" y="4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82"/>
            <p:cNvSpPr>
              <a:spLocks noEditPoints="1"/>
            </p:cNvSpPr>
            <p:nvPr/>
          </p:nvSpPr>
          <p:spPr bwMode="auto">
            <a:xfrm>
              <a:off x="2851150" y="3525838"/>
              <a:ext cx="206375" cy="204787"/>
            </a:xfrm>
            <a:custGeom>
              <a:avLst/>
              <a:gdLst>
                <a:gd name="T0" fmla="*/ 29 w 59"/>
                <a:gd name="T1" fmla="*/ 0 h 59"/>
                <a:gd name="T2" fmla="*/ 0 w 59"/>
                <a:gd name="T3" fmla="*/ 29 h 59"/>
                <a:gd name="T4" fmla="*/ 29 w 59"/>
                <a:gd name="T5" fmla="*/ 59 h 59"/>
                <a:gd name="T6" fmla="*/ 59 w 59"/>
                <a:gd name="T7" fmla="*/ 29 h 59"/>
                <a:gd name="T8" fmla="*/ 29 w 59"/>
                <a:gd name="T9" fmla="*/ 0 h 59"/>
                <a:gd name="T10" fmla="*/ 30 w 59"/>
                <a:gd name="T11" fmla="*/ 46 h 59"/>
                <a:gd name="T12" fmla="*/ 12 w 59"/>
                <a:gd name="T13" fmla="*/ 29 h 59"/>
                <a:gd name="T14" fmla="*/ 30 w 59"/>
                <a:gd name="T15" fmla="*/ 12 h 59"/>
                <a:gd name="T16" fmla="*/ 47 w 59"/>
                <a:gd name="T17" fmla="*/ 29 h 59"/>
                <a:gd name="T18" fmla="*/ 30 w 59"/>
                <a:gd name="T1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9"/>
                    <a:pt x="29" y="59"/>
                  </a:cubicBezTo>
                  <a:cubicBezTo>
                    <a:pt x="46" y="59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30" y="46"/>
                  </a:moveTo>
                  <a:cubicBezTo>
                    <a:pt x="20" y="46"/>
                    <a:pt x="12" y="38"/>
                    <a:pt x="12" y="29"/>
                  </a:cubicBezTo>
                  <a:cubicBezTo>
                    <a:pt x="12" y="19"/>
                    <a:pt x="20" y="12"/>
                    <a:pt x="30" y="12"/>
                  </a:cubicBezTo>
                  <a:cubicBezTo>
                    <a:pt x="39" y="12"/>
                    <a:pt x="47" y="19"/>
                    <a:pt x="47" y="29"/>
                  </a:cubicBezTo>
                  <a:cubicBezTo>
                    <a:pt x="47" y="38"/>
                    <a:pt x="39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83"/>
            <p:cNvSpPr>
              <a:spLocks noEditPoints="1"/>
            </p:cNvSpPr>
            <p:nvPr/>
          </p:nvSpPr>
          <p:spPr bwMode="auto">
            <a:xfrm>
              <a:off x="503238" y="3525838"/>
              <a:ext cx="209550" cy="204787"/>
            </a:xfrm>
            <a:custGeom>
              <a:avLst/>
              <a:gdLst>
                <a:gd name="T0" fmla="*/ 30 w 60"/>
                <a:gd name="T1" fmla="*/ 0 h 59"/>
                <a:gd name="T2" fmla="*/ 0 w 60"/>
                <a:gd name="T3" fmla="*/ 30 h 59"/>
                <a:gd name="T4" fmla="*/ 30 w 60"/>
                <a:gd name="T5" fmla="*/ 59 h 59"/>
                <a:gd name="T6" fmla="*/ 60 w 60"/>
                <a:gd name="T7" fmla="*/ 30 h 59"/>
                <a:gd name="T8" fmla="*/ 30 w 60"/>
                <a:gd name="T9" fmla="*/ 0 h 59"/>
                <a:gd name="T10" fmla="*/ 44 w 60"/>
                <a:gd name="T11" fmla="*/ 39 h 59"/>
                <a:gd name="T12" fmla="*/ 30 w 60"/>
                <a:gd name="T13" fmla="*/ 46 h 59"/>
                <a:gd name="T14" fmla="*/ 13 w 60"/>
                <a:gd name="T15" fmla="*/ 30 h 59"/>
                <a:gd name="T16" fmla="*/ 21 w 60"/>
                <a:gd name="T17" fmla="*/ 16 h 59"/>
                <a:gd name="T18" fmla="*/ 22 w 60"/>
                <a:gd name="T19" fmla="*/ 15 h 59"/>
                <a:gd name="T20" fmla="*/ 24 w 60"/>
                <a:gd name="T21" fmla="*/ 14 h 59"/>
                <a:gd name="T22" fmla="*/ 25 w 60"/>
                <a:gd name="T23" fmla="*/ 14 h 59"/>
                <a:gd name="T24" fmla="*/ 27 w 60"/>
                <a:gd name="T25" fmla="*/ 13 h 59"/>
                <a:gd name="T26" fmla="*/ 30 w 60"/>
                <a:gd name="T27" fmla="*/ 13 h 59"/>
                <a:gd name="T28" fmla="*/ 47 w 60"/>
                <a:gd name="T29" fmla="*/ 30 h 59"/>
                <a:gd name="T30" fmla="*/ 44 w 60"/>
                <a:gd name="T3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9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59"/>
                    <a:pt x="30" y="59"/>
                  </a:cubicBezTo>
                  <a:cubicBezTo>
                    <a:pt x="46" y="59"/>
                    <a:pt x="60" y="46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lose/>
                  <a:moveTo>
                    <a:pt x="44" y="39"/>
                  </a:moveTo>
                  <a:cubicBezTo>
                    <a:pt x="41" y="44"/>
                    <a:pt x="36" y="46"/>
                    <a:pt x="30" y="46"/>
                  </a:cubicBezTo>
                  <a:cubicBezTo>
                    <a:pt x="21" y="46"/>
                    <a:pt x="13" y="39"/>
                    <a:pt x="13" y="30"/>
                  </a:cubicBezTo>
                  <a:cubicBezTo>
                    <a:pt x="13" y="24"/>
                    <a:pt x="16" y="19"/>
                    <a:pt x="21" y="16"/>
                  </a:cubicBezTo>
                  <a:cubicBezTo>
                    <a:pt x="21" y="16"/>
                    <a:pt x="21" y="16"/>
                    <a:pt x="22" y="15"/>
                  </a:cubicBezTo>
                  <a:cubicBezTo>
                    <a:pt x="22" y="15"/>
                    <a:pt x="23" y="15"/>
                    <a:pt x="24" y="14"/>
                  </a:cubicBezTo>
                  <a:cubicBezTo>
                    <a:pt x="24" y="14"/>
                    <a:pt x="24" y="14"/>
                    <a:pt x="25" y="14"/>
                  </a:cubicBezTo>
                  <a:cubicBezTo>
                    <a:pt x="26" y="14"/>
                    <a:pt x="26" y="14"/>
                    <a:pt x="27" y="13"/>
                  </a:cubicBezTo>
                  <a:cubicBezTo>
                    <a:pt x="28" y="13"/>
                    <a:pt x="29" y="13"/>
                    <a:pt x="30" y="13"/>
                  </a:cubicBezTo>
                  <a:cubicBezTo>
                    <a:pt x="39" y="13"/>
                    <a:pt x="47" y="21"/>
                    <a:pt x="47" y="30"/>
                  </a:cubicBezTo>
                  <a:cubicBezTo>
                    <a:pt x="47" y="33"/>
                    <a:pt x="46" y="36"/>
                    <a:pt x="4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84"/>
            <p:cNvSpPr>
              <a:spLocks/>
            </p:cNvSpPr>
            <p:nvPr/>
          </p:nvSpPr>
          <p:spPr bwMode="auto">
            <a:xfrm>
              <a:off x="596900" y="3570288"/>
              <a:ext cx="69850" cy="90487"/>
            </a:xfrm>
            <a:custGeom>
              <a:avLst/>
              <a:gdLst>
                <a:gd name="T0" fmla="*/ 3 w 20"/>
                <a:gd name="T1" fmla="*/ 0 h 26"/>
                <a:gd name="T2" fmla="*/ 0 w 20"/>
                <a:gd name="T3" fmla="*/ 0 h 26"/>
                <a:gd name="T4" fmla="*/ 3 w 20"/>
                <a:gd name="T5" fmla="*/ 0 h 26"/>
                <a:gd name="T6" fmla="*/ 20 w 20"/>
                <a:gd name="T7" fmla="*/ 17 h 26"/>
                <a:gd name="T8" fmla="*/ 17 w 20"/>
                <a:gd name="T9" fmla="*/ 26 h 26"/>
                <a:gd name="T10" fmla="*/ 20 w 20"/>
                <a:gd name="T11" fmla="*/ 17 h 26"/>
                <a:gd name="T12" fmla="*/ 3 w 20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6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2" y="0"/>
                    <a:pt x="20" y="8"/>
                    <a:pt x="20" y="17"/>
                  </a:cubicBezTo>
                  <a:cubicBezTo>
                    <a:pt x="20" y="20"/>
                    <a:pt x="19" y="23"/>
                    <a:pt x="17" y="26"/>
                  </a:cubicBezTo>
                  <a:cubicBezTo>
                    <a:pt x="19" y="23"/>
                    <a:pt x="20" y="20"/>
                    <a:pt x="20" y="17"/>
                  </a:cubicBezTo>
                  <a:cubicBezTo>
                    <a:pt x="20" y="8"/>
                    <a:pt x="1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85"/>
            <p:cNvSpPr>
              <a:spLocks noEditPoints="1"/>
            </p:cNvSpPr>
            <p:nvPr/>
          </p:nvSpPr>
          <p:spPr bwMode="auto">
            <a:xfrm>
              <a:off x="3905250" y="3525838"/>
              <a:ext cx="206375" cy="204787"/>
            </a:xfrm>
            <a:custGeom>
              <a:avLst/>
              <a:gdLst>
                <a:gd name="T0" fmla="*/ 30 w 59"/>
                <a:gd name="T1" fmla="*/ 0 h 59"/>
                <a:gd name="T2" fmla="*/ 0 w 59"/>
                <a:gd name="T3" fmla="*/ 29 h 59"/>
                <a:gd name="T4" fmla="*/ 30 w 59"/>
                <a:gd name="T5" fmla="*/ 59 h 59"/>
                <a:gd name="T6" fmla="*/ 59 w 59"/>
                <a:gd name="T7" fmla="*/ 29 h 59"/>
                <a:gd name="T8" fmla="*/ 30 w 59"/>
                <a:gd name="T9" fmla="*/ 0 h 59"/>
                <a:gd name="T10" fmla="*/ 30 w 59"/>
                <a:gd name="T11" fmla="*/ 48 h 59"/>
                <a:gd name="T12" fmla="*/ 16 w 59"/>
                <a:gd name="T13" fmla="*/ 41 h 59"/>
                <a:gd name="T14" fmla="*/ 11 w 59"/>
                <a:gd name="T15" fmla="*/ 29 h 59"/>
                <a:gd name="T16" fmla="*/ 30 w 59"/>
                <a:gd name="T17" fmla="*/ 11 h 59"/>
                <a:gd name="T18" fmla="*/ 40 w 59"/>
                <a:gd name="T19" fmla="*/ 14 h 59"/>
                <a:gd name="T20" fmla="*/ 48 w 59"/>
                <a:gd name="T21" fmla="*/ 29 h 59"/>
                <a:gd name="T22" fmla="*/ 30 w 59"/>
                <a:gd name="T2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59">
                  <a:moveTo>
                    <a:pt x="30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6"/>
                    <a:pt x="13" y="59"/>
                    <a:pt x="30" y="59"/>
                  </a:cubicBezTo>
                  <a:cubicBezTo>
                    <a:pt x="46" y="59"/>
                    <a:pt x="59" y="46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30" y="48"/>
                  </a:moveTo>
                  <a:cubicBezTo>
                    <a:pt x="24" y="48"/>
                    <a:pt x="20" y="45"/>
                    <a:pt x="16" y="41"/>
                  </a:cubicBezTo>
                  <a:cubicBezTo>
                    <a:pt x="13" y="38"/>
                    <a:pt x="11" y="34"/>
                    <a:pt x="11" y="29"/>
                  </a:cubicBezTo>
                  <a:cubicBezTo>
                    <a:pt x="11" y="19"/>
                    <a:pt x="20" y="11"/>
                    <a:pt x="30" y="11"/>
                  </a:cubicBezTo>
                  <a:cubicBezTo>
                    <a:pt x="34" y="11"/>
                    <a:pt x="37" y="12"/>
                    <a:pt x="40" y="14"/>
                  </a:cubicBezTo>
                  <a:cubicBezTo>
                    <a:pt x="45" y="17"/>
                    <a:pt x="48" y="23"/>
                    <a:pt x="48" y="29"/>
                  </a:cubicBezTo>
                  <a:cubicBezTo>
                    <a:pt x="48" y="39"/>
                    <a:pt x="40" y="48"/>
                    <a:pt x="3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86"/>
            <p:cNvSpPr>
              <a:spLocks/>
            </p:cNvSpPr>
            <p:nvPr/>
          </p:nvSpPr>
          <p:spPr bwMode="auto">
            <a:xfrm>
              <a:off x="3960813" y="3573463"/>
              <a:ext cx="112713" cy="119062"/>
            </a:xfrm>
            <a:custGeom>
              <a:avLst/>
              <a:gdLst>
                <a:gd name="T0" fmla="*/ 24 w 32"/>
                <a:gd name="T1" fmla="*/ 0 h 34"/>
                <a:gd name="T2" fmla="*/ 32 w 32"/>
                <a:gd name="T3" fmla="*/ 15 h 34"/>
                <a:gd name="T4" fmla="*/ 14 w 32"/>
                <a:gd name="T5" fmla="*/ 33 h 34"/>
                <a:gd name="T6" fmla="*/ 0 w 32"/>
                <a:gd name="T7" fmla="*/ 27 h 34"/>
                <a:gd name="T8" fmla="*/ 14 w 32"/>
                <a:gd name="T9" fmla="*/ 34 h 34"/>
                <a:gd name="T10" fmla="*/ 32 w 32"/>
                <a:gd name="T11" fmla="*/ 15 h 34"/>
                <a:gd name="T12" fmla="*/ 24 w 32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4">
                  <a:moveTo>
                    <a:pt x="24" y="0"/>
                  </a:moveTo>
                  <a:cubicBezTo>
                    <a:pt x="29" y="3"/>
                    <a:pt x="32" y="9"/>
                    <a:pt x="32" y="15"/>
                  </a:cubicBezTo>
                  <a:cubicBezTo>
                    <a:pt x="32" y="25"/>
                    <a:pt x="24" y="33"/>
                    <a:pt x="14" y="33"/>
                  </a:cubicBezTo>
                  <a:cubicBezTo>
                    <a:pt x="8" y="33"/>
                    <a:pt x="4" y="31"/>
                    <a:pt x="0" y="27"/>
                  </a:cubicBezTo>
                  <a:cubicBezTo>
                    <a:pt x="4" y="31"/>
                    <a:pt x="8" y="34"/>
                    <a:pt x="14" y="34"/>
                  </a:cubicBezTo>
                  <a:cubicBezTo>
                    <a:pt x="24" y="34"/>
                    <a:pt x="32" y="25"/>
                    <a:pt x="32" y="15"/>
                  </a:cubicBezTo>
                  <a:cubicBezTo>
                    <a:pt x="32" y="9"/>
                    <a:pt x="29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87"/>
            <p:cNvSpPr>
              <a:spLocks noEditPoints="1"/>
            </p:cNvSpPr>
            <p:nvPr/>
          </p:nvSpPr>
          <p:spPr bwMode="auto">
            <a:xfrm>
              <a:off x="2670175" y="3581401"/>
              <a:ext cx="90488" cy="90487"/>
            </a:xfrm>
            <a:custGeom>
              <a:avLst/>
              <a:gdLst>
                <a:gd name="T0" fmla="*/ 0 w 26"/>
                <a:gd name="T1" fmla="*/ 13 h 26"/>
                <a:gd name="T2" fmla="*/ 26 w 26"/>
                <a:gd name="T3" fmla="*/ 13 h 26"/>
                <a:gd name="T4" fmla="*/ 22 w 26"/>
                <a:gd name="T5" fmla="*/ 9 h 26"/>
                <a:gd name="T6" fmla="*/ 24 w 26"/>
                <a:gd name="T7" fmla="*/ 8 h 26"/>
                <a:gd name="T8" fmla="*/ 24 w 26"/>
                <a:gd name="T9" fmla="*/ 9 h 26"/>
                <a:gd name="T10" fmla="*/ 24 w 26"/>
                <a:gd name="T11" fmla="*/ 10 h 26"/>
                <a:gd name="T12" fmla="*/ 22 w 26"/>
                <a:gd name="T13" fmla="*/ 10 h 26"/>
                <a:gd name="T14" fmla="*/ 19 w 26"/>
                <a:gd name="T15" fmla="*/ 3 h 26"/>
                <a:gd name="T16" fmla="*/ 21 w 26"/>
                <a:gd name="T17" fmla="*/ 4 h 26"/>
                <a:gd name="T18" fmla="*/ 20 w 26"/>
                <a:gd name="T19" fmla="*/ 5 h 26"/>
                <a:gd name="T20" fmla="*/ 18 w 26"/>
                <a:gd name="T21" fmla="*/ 5 h 26"/>
                <a:gd name="T22" fmla="*/ 12 w 26"/>
                <a:gd name="T23" fmla="*/ 2 h 26"/>
                <a:gd name="T24" fmla="*/ 14 w 26"/>
                <a:gd name="T25" fmla="*/ 1 h 26"/>
                <a:gd name="T26" fmla="*/ 15 w 26"/>
                <a:gd name="T27" fmla="*/ 2 h 26"/>
                <a:gd name="T28" fmla="*/ 14 w 26"/>
                <a:gd name="T29" fmla="*/ 3 h 26"/>
                <a:gd name="T30" fmla="*/ 12 w 26"/>
                <a:gd name="T31" fmla="*/ 3 h 26"/>
                <a:gd name="T32" fmla="*/ 6 w 26"/>
                <a:gd name="T33" fmla="*/ 3 h 26"/>
                <a:gd name="T34" fmla="*/ 8 w 26"/>
                <a:gd name="T35" fmla="*/ 4 h 26"/>
                <a:gd name="T36" fmla="*/ 8 w 26"/>
                <a:gd name="T37" fmla="*/ 5 h 26"/>
                <a:gd name="T38" fmla="*/ 6 w 26"/>
                <a:gd name="T39" fmla="*/ 5 h 26"/>
                <a:gd name="T40" fmla="*/ 2 w 26"/>
                <a:gd name="T41" fmla="*/ 10 h 26"/>
                <a:gd name="T42" fmla="*/ 4 w 26"/>
                <a:gd name="T43" fmla="*/ 8 h 26"/>
                <a:gd name="T44" fmla="*/ 4 w 26"/>
                <a:gd name="T45" fmla="*/ 11 h 26"/>
                <a:gd name="T46" fmla="*/ 2 w 26"/>
                <a:gd name="T47" fmla="*/ 10 h 26"/>
                <a:gd name="T48" fmla="*/ 4 w 26"/>
                <a:gd name="T49" fmla="*/ 17 h 26"/>
                <a:gd name="T50" fmla="*/ 2 w 26"/>
                <a:gd name="T51" fmla="*/ 16 h 26"/>
                <a:gd name="T52" fmla="*/ 2 w 26"/>
                <a:gd name="T53" fmla="*/ 15 h 26"/>
                <a:gd name="T54" fmla="*/ 5 w 26"/>
                <a:gd name="T55" fmla="*/ 16 h 26"/>
                <a:gd name="T56" fmla="*/ 7 w 26"/>
                <a:gd name="T57" fmla="*/ 23 h 26"/>
                <a:gd name="T58" fmla="*/ 6 w 26"/>
                <a:gd name="T59" fmla="*/ 21 h 26"/>
                <a:gd name="T60" fmla="*/ 8 w 26"/>
                <a:gd name="T61" fmla="*/ 20 h 26"/>
                <a:gd name="T62" fmla="*/ 8 w 26"/>
                <a:gd name="T63" fmla="*/ 22 h 26"/>
                <a:gd name="T64" fmla="*/ 13 w 26"/>
                <a:gd name="T65" fmla="*/ 24 h 26"/>
                <a:gd name="T66" fmla="*/ 12 w 26"/>
                <a:gd name="T67" fmla="*/ 22 h 26"/>
                <a:gd name="T68" fmla="*/ 15 w 26"/>
                <a:gd name="T69" fmla="*/ 23 h 26"/>
                <a:gd name="T70" fmla="*/ 21 w 26"/>
                <a:gd name="T71" fmla="*/ 21 h 26"/>
                <a:gd name="T72" fmla="*/ 21 w 26"/>
                <a:gd name="T73" fmla="*/ 22 h 26"/>
                <a:gd name="T74" fmla="*/ 19 w 26"/>
                <a:gd name="T75" fmla="*/ 23 h 26"/>
                <a:gd name="T76" fmla="*/ 18 w 26"/>
                <a:gd name="T77" fmla="*/ 21 h 26"/>
                <a:gd name="T78" fmla="*/ 20 w 26"/>
                <a:gd name="T79" fmla="*/ 20 h 26"/>
                <a:gd name="T80" fmla="*/ 24 w 26"/>
                <a:gd name="T81" fmla="*/ 16 h 26"/>
                <a:gd name="T82" fmla="*/ 24 w 26"/>
                <a:gd name="T83" fmla="*/ 17 h 26"/>
                <a:gd name="T84" fmla="*/ 22 w 26"/>
                <a:gd name="T85" fmla="*/ 16 h 26"/>
                <a:gd name="T86" fmla="*/ 22 w 26"/>
                <a:gd name="T87" fmla="*/ 15 h 26"/>
                <a:gd name="T88" fmla="*/ 24 w 26"/>
                <a:gd name="T8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22" y="9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2" y="9"/>
                  </a:lnTo>
                  <a:close/>
                  <a:moveTo>
                    <a:pt x="19" y="3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9" y="3"/>
                  </a:lnTo>
                  <a:close/>
                  <a:moveTo>
                    <a:pt x="12" y="2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2" y="2"/>
                  </a:lnTo>
                  <a:close/>
                  <a:moveTo>
                    <a:pt x="6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6" y="3"/>
                  </a:lnTo>
                  <a:close/>
                  <a:moveTo>
                    <a:pt x="2" y="1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5" y="16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lose/>
                  <a:moveTo>
                    <a:pt x="8" y="22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lnTo>
                    <a:pt x="8" y="22"/>
                  </a:lnTo>
                  <a:close/>
                  <a:moveTo>
                    <a:pt x="14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lnTo>
                    <a:pt x="14" y="24"/>
                  </a:lnTo>
                  <a:close/>
                  <a:moveTo>
                    <a:pt x="21" y="21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1"/>
                    <a:pt x="21" y="21"/>
                    <a:pt x="21" y="21"/>
                  </a:cubicBezTo>
                  <a:close/>
                  <a:moveTo>
                    <a:pt x="24" y="16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88"/>
            <p:cNvSpPr>
              <a:spLocks/>
            </p:cNvSpPr>
            <p:nvPr/>
          </p:nvSpPr>
          <p:spPr bwMode="auto">
            <a:xfrm>
              <a:off x="896938" y="3602038"/>
              <a:ext cx="14288" cy="23812"/>
            </a:xfrm>
            <a:custGeom>
              <a:avLst/>
              <a:gdLst>
                <a:gd name="T0" fmla="*/ 3 w 4"/>
                <a:gd name="T1" fmla="*/ 7 h 7"/>
                <a:gd name="T2" fmla="*/ 3 w 4"/>
                <a:gd name="T3" fmla="*/ 7 h 7"/>
                <a:gd name="T4" fmla="*/ 4 w 4"/>
                <a:gd name="T5" fmla="*/ 7 h 7"/>
                <a:gd name="T6" fmla="*/ 3 w 4"/>
                <a:gd name="T7" fmla="*/ 7 h 7"/>
                <a:gd name="T8" fmla="*/ 3 w 4"/>
                <a:gd name="T9" fmla="*/ 7 h 7"/>
                <a:gd name="T10" fmla="*/ 4 w 4"/>
                <a:gd name="T11" fmla="*/ 4 h 7"/>
                <a:gd name="T12" fmla="*/ 2 w 4"/>
                <a:gd name="T13" fmla="*/ 1 h 7"/>
                <a:gd name="T14" fmla="*/ 2 w 4"/>
                <a:gd name="T15" fmla="*/ 0 h 7"/>
                <a:gd name="T16" fmla="*/ 2 w 4"/>
                <a:gd name="T17" fmla="*/ 0 h 7"/>
                <a:gd name="T18" fmla="*/ 0 w 4"/>
                <a:gd name="T19" fmla="*/ 4 h 7"/>
                <a:gd name="T20" fmla="*/ 3 w 4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5"/>
                    <a:pt x="4" y="4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89"/>
            <p:cNvSpPr>
              <a:spLocks/>
            </p:cNvSpPr>
            <p:nvPr/>
          </p:nvSpPr>
          <p:spPr bwMode="auto">
            <a:xfrm>
              <a:off x="2763838" y="3590926"/>
              <a:ext cx="11113" cy="66675"/>
            </a:xfrm>
            <a:custGeom>
              <a:avLst/>
              <a:gdLst>
                <a:gd name="T0" fmla="*/ 3 w 3"/>
                <a:gd name="T1" fmla="*/ 10 h 19"/>
                <a:gd name="T2" fmla="*/ 1 w 3"/>
                <a:gd name="T3" fmla="*/ 19 h 19"/>
                <a:gd name="T4" fmla="*/ 3 w 3"/>
                <a:gd name="T5" fmla="*/ 10 h 19"/>
                <a:gd name="T6" fmla="*/ 0 w 3"/>
                <a:gd name="T7" fmla="*/ 0 h 19"/>
                <a:gd name="T8" fmla="*/ 3 w 3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9">
                  <a:moveTo>
                    <a:pt x="3" y="10"/>
                  </a:moveTo>
                  <a:cubicBezTo>
                    <a:pt x="3" y="13"/>
                    <a:pt x="2" y="16"/>
                    <a:pt x="1" y="19"/>
                  </a:cubicBezTo>
                  <a:cubicBezTo>
                    <a:pt x="2" y="16"/>
                    <a:pt x="3" y="13"/>
                    <a:pt x="3" y="10"/>
                  </a:cubicBezTo>
                  <a:cubicBezTo>
                    <a:pt x="3" y="6"/>
                    <a:pt x="2" y="3"/>
                    <a:pt x="0" y="0"/>
                  </a:cubicBezTo>
                  <a:cubicBezTo>
                    <a:pt x="2" y="3"/>
                    <a:pt x="3" y="6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90"/>
            <p:cNvSpPr>
              <a:spLocks noEditPoints="1"/>
            </p:cNvSpPr>
            <p:nvPr/>
          </p:nvSpPr>
          <p:spPr bwMode="auto">
            <a:xfrm>
              <a:off x="2614613" y="3525838"/>
              <a:ext cx="206375" cy="204787"/>
            </a:xfrm>
            <a:custGeom>
              <a:avLst/>
              <a:gdLst>
                <a:gd name="T0" fmla="*/ 29 w 59"/>
                <a:gd name="T1" fmla="*/ 0 h 59"/>
                <a:gd name="T2" fmla="*/ 0 w 59"/>
                <a:gd name="T3" fmla="*/ 29 h 59"/>
                <a:gd name="T4" fmla="*/ 29 w 59"/>
                <a:gd name="T5" fmla="*/ 59 h 59"/>
                <a:gd name="T6" fmla="*/ 59 w 59"/>
                <a:gd name="T7" fmla="*/ 29 h 59"/>
                <a:gd name="T8" fmla="*/ 29 w 59"/>
                <a:gd name="T9" fmla="*/ 0 h 59"/>
                <a:gd name="T10" fmla="*/ 29 w 59"/>
                <a:gd name="T11" fmla="*/ 46 h 59"/>
                <a:gd name="T12" fmla="*/ 12 w 59"/>
                <a:gd name="T13" fmla="*/ 29 h 59"/>
                <a:gd name="T14" fmla="*/ 29 w 59"/>
                <a:gd name="T15" fmla="*/ 12 h 59"/>
                <a:gd name="T16" fmla="*/ 43 w 59"/>
                <a:gd name="T17" fmla="*/ 19 h 59"/>
                <a:gd name="T18" fmla="*/ 46 w 59"/>
                <a:gd name="T19" fmla="*/ 29 h 59"/>
                <a:gd name="T20" fmla="*/ 44 w 59"/>
                <a:gd name="T21" fmla="*/ 38 h 59"/>
                <a:gd name="T22" fmla="*/ 29 w 59"/>
                <a:gd name="T23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9"/>
                    <a:pt x="29" y="59"/>
                  </a:cubicBezTo>
                  <a:cubicBezTo>
                    <a:pt x="45" y="59"/>
                    <a:pt x="59" y="45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  <a:close/>
                  <a:moveTo>
                    <a:pt x="29" y="46"/>
                  </a:moveTo>
                  <a:cubicBezTo>
                    <a:pt x="20" y="46"/>
                    <a:pt x="12" y="38"/>
                    <a:pt x="12" y="29"/>
                  </a:cubicBezTo>
                  <a:cubicBezTo>
                    <a:pt x="12" y="19"/>
                    <a:pt x="20" y="12"/>
                    <a:pt x="29" y="12"/>
                  </a:cubicBezTo>
                  <a:cubicBezTo>
                    <a:pt x="35" y="12"/>
                    <a:pt x="40" y="15"/>
                    <a:pt x="43" y="19"/>
                  </a:cubicBezTo>
                  <a:cubicBezTo>
                    <a:pt x="45" y="22"/>
                    <a:pt x="46" y="25"/>
                    <a:pt x="46" y="29"/>
                  </a:cubicBezTo>
                  <a:cubicBezTo>
                    <a:pt x="46" y="32"/>
                    <a:pt x="45" y="35"/>
                    <a:pt x="44" y="38"/>
                  </a:cubicBezTo>
                  <a:cubicBezTo>
                    <a:pt x="41" y="43"/>
                    <a:pt x="35" y="46"/>
                    <a:pt x="2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91"/>
            <p:cNvSpPr>
              <a:spLocks noEditPoints="1"/>
            </p:cNvSpPr>
            <p:nvPr/>
          </p:nvSpPr>
          <p:spPr bwMode="auto">
            <a:xfrm>
              <a:off x="831850" y="3602038"/>
              <a:ext cx="47625" cy="52387"/>
            </a:xfrm>
            <a:custGeom>
              <a:avLst/>
              <a:gdLst>
                <a:gd name="T0" fmla="*/ 0 w 14"/>
                <a:gd name="T1" fmla="*/ 8 h 15"/>
                <a:gd name="T2" fmla="*/ 7 w 14"/>
                <a:gd name="T3" fmla="*/ 14 h 15"/>
                <a:gd name="T4" fmla="*/ 6 w 14"/>
                <a:gd name="T5" fmla="*/ 14 h 15"/>
                <a:gd name="T6" fmla="*/ 7 w 14"/>
                <a:gd name="T7" fmla="*/ 13 h 15"/>
                <a:gd name="T8" fmla="*/ 8 w 14"/>
                <a:gd name="T9" fmla="*/ 13 h 15"/>
                <a:gd name="T10" fmla="*/ 14 w 14"/>
                <a:gd name="T11" fmla="*/ 8 h 15"/>
                <a:gd name="T12" fmla="*/ 13 w 14"/>
                <a:gd name="T13" fmla="*/ 8 h 15"/>
                <a:gd name="T14" fmla="*/ 12 w 14"/>
                <a:gd name="T15" fmla="*/ 8 h 15"/>
                <a:gd name="T16" fmla="*/ 13 w 14"/>
                <a:gd name="T17" fmla="*/ 7 h 15"/>
                <a:gd name="T18" fmla="*/ 12 w 14"/>
                <a:gd name="T19" fmla="*/ 4 h 15"/>
                <a:gd name="T20" fmla="*/ 13 w 14"/>
                <a:gd name="T21" fmla="*/ 5 h 15"/>
                <a:gd name="T22" fmla="*/ 12 w 14"/>
                <a:gd name="T23" fmla="*/ 6 h 15"/>
                <a:gd name="T24" fmla="*/ 12 w 14"/>
                <a:gd name="T25" fmla="*/ 5 h 15"/>
                <a:gd name="T26" fmla="*/ 12 w 14"/>
                <a:gd name="T27" fmla="*/ 10 h 15"/>
                <a:gd name="T28" fmla="*/ 13 w 14"/>
                <a:gd name="T29" fmla="*/ 11 h 15"/>
                <a:gd name="T30" fmla="*/ 12 w 14"/>
                <a:gd name="T31" fmla="*/ 12 h 15"/>
                <a:gd name="T32" fmla="*/ 12 w 14"/>
                <a:gd name="T33" fmla="*/ 11 h 15"/>
                <a:gd name="T34" fmla="*/ 10 w 14"/>
                <a:gd name="T35" fmla="*/ 2 h 15"/>
                <a:gd name="T36" fmla="*/ 11 w 14"/>
                <a:gd name="T37" fmla="*/ 2 h 15"/>
                <a:gd name="T38" fmla="*/ 11 w 14"/>
                <a:gd name="T39" fmla="*/ 3 h 15"/>
                <a:gd name="T40" fmla="*/ 10 w 14"/>
                <a:gd name="T41" fmla="*/ 3 h 15"/>
                <a:gd name="T42" fmla="*/ 10 w 14"/>
                <a:gd name="T43" fmla="*/ 12 h 15"/>
                <a:gd name="T44" fmla="*/ 10 w 14"/>
                <a:gd name="T45" fmla="*/ 12 h 15"/>
                <a:gd name="T46" fmla="*/ 11 w 14"/>
                <a:gd name="T47" fmla="*/ 13 h 15"/>
                <a:gd name="T48" fmla="*/ 10 w 14"/>
                <a:gd name="T49" fmla="*/ 14 h 15"/>
                <a:gd name="T50" fmla="*/ 10 w 14"/>
                <a:gd name="T51" fmla="*/ 12 h 15"/>
                <a:gd name="T52" fmla="*/ 8 w 14"/>
                <a:gd name="T53" fmla="*/ 1 h 15"/>
                <a:gd name="T54" fmla="*/ 8 w 14"/>
                <a:gd name="T55" fmla="*/ 2 h 15"/>
                <a:gd name="T56" fmla="*/ 7 w 14"/>
                <a:gd name="T57" fmla="*/ 2 h 15"/>
                <a:gd name="T58" fmla="*/ 7 w 14"/>
                <a:gd name="T59" fmla="*/ 2 h 15"/>
                <a:gd name="T60" fmla="*/ 7 w 14"/>
                <a:gd name="T61" fmla="*/ 10 h 15"/>
                <a:gd name="T62" fmla="*/ 4 w 14"/>
                <a:gd name="T63" fmla="*/ 2 h 15"/>
                <a:gd name="T64" fmla="*/ 5 w 14"/>
                <a:gd name="T65" fmla="*/ 2 h 15"/>
                <a:gd name="T66" fmla="*/ 5 w 14"/>
                <a:gd name="T67" fmla="*/ 3 h 15"/>
                <a:gd name="T68" fmla="*/ 4 w 14"/>
                <a:gd name="T69" fmla="*/ 3 h 15"/>
                <a:gd name="T70" fmla="*/ 4 w 14"/>
                <a:gd name="T71" fmla="*/ 12 h 15"/>
                <a:gd name="T72" fmla="*/ 4 w 14"/>
                <a:gd name="T73" fmla="*/ 12 h 15"/>
                <a:gd name="T74" fmla="*/ 5 w 14"/>
                <a:gd name="T75" fmla="*/ 13 h 15"/>
                <a:gd name="T76" fmla="*/ 4 w 14"/>
                <a:gd name="T77" fmla="*/ 13 h 15"/>
                <a:gd name="T78" fmla="*/ 1 w 14"/>
                <a:gd name="T79" fmla="*/ 4 h 15"/>
                <a:gd name="T80" fmla="*/ 3 w 14"/>
                <a:gd name="T81" fmla="*/ 4 h 15"/>
                <a:gd name="T82" fmla="*/ 3 w 14"/>
                <a:gd name="T83" fmla="*/ 5 h 15"/>
                <a:gd name="T84" fmla="*/ 1 w 14"/>
                <a:gd name="T85" fmla="*/ 5 h 15"/>
                <a:gd name="T86" fmla="*/ 1 w 14"/>
                <a:gd name="T87" fmla="*/ 8 h 15"/>
                <a:gd name="T88" fmla="*/ 1 w 14"/>
                <a:gd name="T89" fmla="*/ 7 h 15"/>
                <a:gd name="T90" fmla="*/ 2 w 14"/>
                <a:gd name="T91" fmla="*/ 7 h 15"/>
                <a:gd name="T92" fmla="*/ 2 w 14"/>
                <a:gd name="T93" fmla="*/ 8 h 15"/>
                <a:gd name="T94" fmla="*/ 1 w 14"/>
                <a:gd name="T95" fmla="*/ 8 h 15"/>
                <a:gd name="T96" fmla="*/ 1 w 14"/>
                <a:gd name="T97" fmla="*/ 10 h 15"/>
                <a:gd name="T98" fmla="*/ 2 w 14"/>
                <a:gd name="T99" fmla="*/ 10 h 15"/>
                <a:gd name="T100" fmla="*/ 3 w 14"/>
                <a:gd name="T101" fmla="*/ 11 h 15"/>
                <a:gd name="T102" fmla="*/ 2 w 14"/>
                <a:gd name="T10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" h="15">
                  <a:moveTo>
                    <a:pt x="7" y="15"/>
                  </a:moveTo>
                  <a:cubicBezTo>
                    <a:pt x="11" y="15"/>
                    <a:pt x="14" y="12"/>
                    <a:pt x="14" y="8"/>
                  </a:cubicBezTo>
                  <a:cubicBezTo>
                    <a:pt x="14" y="4"/>
                    <a:pt x="11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lose/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8" y="14"/>
                  </a:lnTo>
                  <a:close/>
                  <a:moveTo>
                    <a:pt x="13" y="7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12" y="5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lose/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lnTo>
                    <a:pt x="12" y="10"/>
                  </a:ln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10" y="2"/>
                  </a:ln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lnTo>
                    <a:pt x="10" y="12"/>
                  </a:lnTo>
                  <a:close/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1"/>
                  </a:lnTo>
                  <a:close/>
                  <a:moveTo>
                    <a:pt x="7" y="5"/>
                  </a:moveTo>
                  <a:cubicBezTo>
                    <a:pt x="8" y="5"/>
                    <a:pt x="9" y="6"/>
                    <a:pt x="9" y="8"/>
                  </a:cubicBezTo>
                  <a:cubicBezTo>
                    <a:pt x="9" y="9"/>
                    <a:pt x="8" y="10"/>
                    <a:pt x="7" y="10"/>
                  </a:cubicBezTo>
                  <a:cubicBezTo>
                    <a:pt x="6" y="10"/>
                    <a:pt x="5" y="9"/>
                    <a:pt x="5" y="8"/>
                  </a:cubicBezTo>
                  <a:cubicBezTo>
                    <a:pt x="5" y="6"/>
                    <a:pt x="6" y="5"/>
                    <a:pt x="7" y="5"/>
                  </a:cubicBezTo>
                  <a:close/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2"/>
                  </a:lnTo>
                  <a:close/>
                  <a:moveTo>
                    <a:pt x="4" y="13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4" y="13"/>
                  </a:lnTo>
                  <a:close/>
                  <a:moveTo>
                    <a:pt x="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lose/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92"/>
            <p:cNvSpPr>
              <a:spLocks noEditPoints="1"/>
            </p:cNvSpPr>
            <p:nvPr/>
          </p:nvSpPr>
          <p:spPr bwMode="auto">
            <a:xfrm>
              <a:off x="814388" y="3584576"/>
              <a:ext cx="87313" cy="87312"/>
            </a:xfrm>
            <a:custGeom>
              <a:avLst/>
              <a:gdLst>
                <a:gd name="T0" fmla="*/ 25 w 25"/>
                <a:gd name="T1" fmla="*/ 13 h 25"/>
                <a:gd name="T2" fmla="*/ 12 w 25"/>
                <a:gd name="T3" fmla="*/ 0 h 25"/>
                <a:gd name="T4" fmla="*/ 1 w 25"/>
                <a:gd name="T5" fmla="*/ 7 h 25"/>
                <a:gd name="T6" fmla="*/ 0 w 25"/>
                <a:gd name="T7" fmla="*/ 13 h 25"/>
                <a:gd name="T8" fmla="*/ 12 w 25"/>
                <a:gd name="T9" fmla="*/ 25 h 25"/>
                <a:gd name="T10" fmla="*/ 21 w 25"/>
                <a:gd name="T11" fmla="*/ 21 h 25"/>
                <a:gd name="T12" fmla="*/ 25 w 25"/>
                <a:gd name="T13" fmla="*/ 13 h 25"/>
                <a:gd name="T14" fmla="*/ 12 w 25"/>
                <a:gd name="T15" fmla="*/ 24 h 25"/>
                <a:gd name="T16" fmla="*/ 1 w 25"/>
                <a:gd name="T17" fmla="*/ 13 h 25"/>
                <a:gd name="T18" fmla="*/ 12 w 25"/>
                <a:gd name="T19" fmla="*/ 2 h 25"/>
                <a:gd name="T20" fmla="*/ 23 w 25"/>
                <a:gd name="T21" fmla="*/ 13 h 25"/>
                <a:gd name="T22" fmla="*/ 12 w 2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cubicBezTo>
                    <a:pt x="25" y="6"/>
                    <a:pt x="19" y="0"/>
                    <a:pt x="12" y="0"/>
                  </a:cubicBezTo>
                  <a:cubicBezTo>
                    <a:pt x="7" y="0"/>
                    <a:pt x="3" y="3"/>
                    <a:pt x="1" y="7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6" y="25"/>
                    <a:pt x="19" y="24"/>
                    <a:pt x="21" y="21"/>
                  </a:cubicBezTo>
                  <a:cubicBezTo>
                    <a:pt x="23" y="19"/>
                    <a:pt x="25" y="16"/>
                    <a:pt x="25" y="13"/>
                  </a:cubicBezTo>
                  <a:close/>
                  <a:moveTo>
                    <a:pt x="12" y="24"/>
                  </a:moveTo>
                  <a:cubicBezTo>
                    <a:pt x="6" y="24"/>
                    <a:pt x="1" y="19"/>
                    <a:pt x="1" y="13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18" y="2"/>
                    <a:pt x="23" y="7"/>
                    <a:pt x="23" y="13"/>
                  </a:cubicBezTo>
                  <a:cubicBezTo>
                    <a:pt x="23" y="19"/>
                    <a:pt x="18" y="24"/>
                    <a:pt x="1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93"/>
            <p:cNvSpPr>
              <a:spLocks noEditPoints="1"/>
            </p:cNvSpPr>
            <p:nvPr/>
          </p:nvSpPr>
          <p:spPr bwMode="auto">
            <a:xfrm>
              <a:off x="754063" y="3525838"/>
              <a:ext cx="206375" cy="204787"/>
            </a:xfrm>
            <a:custGeom>
              <a:avLst/>
              <a:gdLst>
                <a:gd name="T0" fmla="*/ 29 w 59"/>
                <a:gd name="T1" fmla="*/ 0 h 59"/>
                <a:gd name="T2" fmla="*/ 0 w 59"/>
                <a:gd name="T3" fmla="*/ 30 h 59"/>
                <a:gd name="T4" fmla="*/ 29 w 59"/>
                <a:gd name="T5" fmla="*/ 59 h 59"/>
                <a:gd name="T6" fmla="*/ 59 w 59"/>
                <a:gd name="T7" fmla="*/ 30 h 59"/>
                <a:gd name="T8" fmla="*/ 29 w 59"/>
                <a:gd name="T9" fmla="*/ 0 h 59"/>
                <a:gd name="T10" fmla="*/ 29 w 59"/>
                <a:gd name="T11" fmla="*/ 46 h 59"/>
                <a:gd name="T12" fmla="*/ 21 w 59"/>
                <a:gd name="T13" fmla="*/ 44 h 59"/>
                <a:gd name="T14" fmla="*/ 12 w 59"/>
                <a:gd name="T15" fmla="*/ 30 h 59"/>
                <a:gd name="T16" fmla="*/ 29 w 59"/>
                <a:gd name="T17" fmla="*/ 13 h 59"/>
                <a:gd name="T18" fmla="*/ 43 w 59"/>
                <a:gd name="T19" fmla="*/ 20 h 59"/>
                <a:gd name="T20" fmla="*/ 46 w 59"/>
                <a:gd name="T21" fmla="*/ 30 h 59"/>
                <a:gd name="T22" fmla="*/ 29 w 59"/>
                <a:gd name="T23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29" y="46"/>
                  </a:moveTo>
                  <a:cubicBezTo>
                    <a:pt x="26" y="46"/>
                    <a:pt x="23" y="46"/>
                    <a:pt x="21" y="44"/>
                  </a:cubicBezTo>
                  <a:cubicBezTo>
                    <a:pt x="16" y="41"/>
                    <a:pt x="12" y="36"/>
                    <a:pt x="12" y="30"/>
                  </a:cubicBezTo>
                  <a:cubicBezTo>
                    <a:pt x="12" y="21"/>
                    <a:pt x="20" y="13"/>
                    <a:pt x="29" y="13"/>
                  </a:cubicBezTo>
                  <a:cubicBezTo>
                    <a:pt x="35" y="13"/>
                    <a:pt x="40" y="16"/>
                    <a:pt x="43" y="20"/>
                  </a:cubicBezTo>
                  <a:cubicBezTo>
                    <a:pt x="45" y="23"/>
                    <a:pt x="46" y="26"/>
                    <a:pt x="46" y="30"/>
                  </a:cubicBezTo>
                  <a:cubicBezTo>
                    <a:pt x="46" y="39"/>
                    <a:pt x="38" y="46"/>
                    <a:pt x="2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94"/>
            <p:cNvSpPr>
              <a:spLocks/>
            </p:cNvSpPr>
            <p:nvPr/>
          </p:nvSpPr>
          <p:spPr bwMode="auto">
            <a:xfrm>
              <a:off x="796925" y="3570288"/>
              <a:ext cx="107950" cy="107950"/>
            </a:xfrm>
            <a:custGeom>
              <a:avLst/>
              <a:gdLst>
                <a:gd name="T0" fmla="*/ 0 w 31"/>
                <a:gd name="T1" fmla="*/ 17 h 31"/>
                <a:gd name="T2" fmla="*/ 17 w 31"/>
                <a:gd name="T3" fmla="*/ 0 h 31"/>
                <a:gd name="T4" fmla="*/ 31 w 31"/>
                <a:gd name="T5" fmla="*/ 7 h 31"/>
                <a:gd name="T6" fmla="*/ 17 w 31"/>
                <a:gd name="T7" fmla="*/ 0 h 31"/>
                <a:gd name="T8" fmla="*/ 0 w 31"/>
                <a:gd name="T9" fmla="*/ 17 h 31"/>
                <a:gd name="T10" fmla="*/ 9 w 31"/>
                <a:gd name="T11" fmla="*/ 31 h 31"/>
                <a:gd name="T12" fmla="*/ 0 w 31"/>
                <a:gd name="T1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0" y="17"/>
                  </a:moveTo>
                  <a:cubicBezTo>
                    <a:pt x="0" y="8"/>
                    <a:pt x="8" y="0"/>
                    <a:pt x="17" y="0"/>
                  </a:cubicBezTo>
                  <a:cubicBezTo>
                    <a:pt x="23" y="0"/>
                    <a:pt x="28" y="3"/>
                    <a:pt x="31" y="7"/>
                  </a:cubicBezTo>
                  <a:cubicBezTo>
                    <a:pt x="28" y="3"/>
                    <a:pt x="23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3"/>
                    <a:pt x="4" y="28"/>
                    <a:pt x="9" y="31"/>
                  </a:cubicBezTo>
                  <a:cubicBezTo>
                    <a:pt x="4" y="28"/>
                    <a:pt x="0" y="23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95"/>
            <p:cNvSpPr>
              <a:spLocks noEditPoints="1"/>
            </p:cNvSpPr>
            <p:nvPr/>
          </p:nvSpPr>
          <p:spPr bwMode="auto">
            <a:xfrm>
              <a:off x="2911475" y="3581401"/>
              <a:ext cx="87313" cy="90487"/>
            </a:xfrm>
            <a:custGeom>
              <a:avLst/>
              <a:gdLst>
                <a:gd name="T0" fmla="*/ 0 w 25"/>
                <a:gd name="T1" fmla="*/ 13 h 26"/>
                <a:gd name="T2" fmla="*/ 25 w 25"/>
                <a:gd name="T3" fmla="*/ 13 h 26"/>
                <a:gd name="T4" fmla="*/ 21 w 25"/>
                <a:gd name="T5" fmla="*/ 9 h 26"/>
                <a:gd name="T6" fmla="*/ 23 w 25"/>
                <a:gd name="T7" fmla="*/ 8 h 26"/>
                <a:gd name="T8" fmla="*/ 24 w 25"/>
                <a:gd name="T9" fmla="*/ 9 h 26"/>
                <a:gd name="T10" fmla="*/ 23 w 25"/>
                <a:gd name="T11" fmla="*/ 10 h 26"/>
                <a:gd name="T12" fmla="*/ 21 w 25"/>
                <a:gd name="T13" fmla="*/ 10 h 26"/>
                <a:gd name="T14" fmla="*/ 18 w 25"/>
                <a:gd name="T15" fmla="*/ 3 h 26"/>
                <a:gd name="T16" fmla="*/ 20 w 25"/>
                <a:gd name="T17" fmla="*/ 4 h 26"/>
                <a:gd name="T18" fmla="*/ 18 w 25"/>
                <a:gd name="T19" fmla="*/ 6 h 26"/>
                <a:gd name="T20" fmla="*/ 18 w 25"/>
                <a:gd name="T21" fmla="*/ 3 h 26"/>
                <a:gd name="T22" fmla="*/ 12 w 25"/>
                <a:gd name="T23" fmla="*/ 1 h 26"/>
                <a:gd name="T24" fmla="*/ 14 w 25"/>
                <a:gd name="T25" fmla="*/ 2 h 26"/>
                <a:gd name="T26" fmla="*/ 14 w 25"/>
                <a:gd name="T27" fmla="*/ 2 h 26"/>
                <a:gd name="T28" fmla="*/ 12 w 25"/>
                <a:gd name="T29" fmla="*/ 4 h 26"/>
                <a:gd name="T30" fmla="*/ 12 w 25"/>
                <a:gd name="T31" fmla="*/ 2 h 26"/>
                <a:gd name="T32" fmla="*/ 5 w 25"/>
                <a:gd name="T33" fmla="*/ 3 h 26"/>
                <a:gd name="T34" fmla="*/ 8 w 25"/>
                <a:gd name="T35" fmla="*/ 4 h 26"/>
                <a:gd name="T36" fmla="*/ 7 w 25"/>
                <a:gd name="T37" fmla="*/ 5 h 26"/>
                <a:gd name="T38" fmla="*/ 5 w 25"/>
                <a:gd name="T39" fmla="*/ 5 h 26"/>
                <a:gd name="T40" fmla="*/ 2 w 25"/>
                <a:gd name="T41" fmla="*/ 9 h 26"/>
                <a:gd name="T42" fmla="*/ 4 w 25"/>
                <a:gd name="T43" fmla="*/ 9 h 26"/>
                <a:gd name="T44" fmla="*/ 2 w 25"/>
                <a:gd name="T45" fmla="*/ 11 h 26"/>
                <a:gd name="T46" fmla="*/ 2 w 25"/>
                <a:gd name="T47" fmla="*/ 9 h 26"/>
                <a:gd name="T48" fmla="*/ 4 w 25"/>
                <a:gd name="T49" fmla="*/ 17 h 26"/>
                <a:gd name="T50" fmla="*/ 1 w 25"/>
                <a:gd name="T51" fmla="*/ 16 h 26"/>
                <a:gd name="T52" fmla="*/ 2 w 25"/>
                <a:gd name="T53" fmla="*/ 15 h 26"/>
                <a:gd name="T54" fmla="*/ 4 w 25"/>
                <a:gd name="T55" fmla="*/ 16 h 26"/>
                <a:gd name="T56" fmla="*/ 6 w 25"/>
                <a:gd name="T57" fmla="*/ 23 h 26"/>
                <a:gd name="T58" fmla="*/ 6 w 25"/>
                <a:gd name="T59" fmla="*/ 20 h 26"/>
                <a:gd name="T60" fmla="*/ 8 w 25"/>
                <a:gd name="T61" fmla="*/ 21 h 26"/>
                <a:gd name="T62" fmla="*/ 14 w 25"/>
                <a:gd name="T63" fmla="*/ 23 h 26"/>
                <a:gd name="T64" fmla="*/ 12 w 25"/>
                <a:gd name="T65" fmla="*/ 24 h 26"/>
                <a:gd name="T66" fmla="*/ 12 w 25"/>
                <a:gd name="T67" fmla="*/ 22 h 26"/>
                <a:gd name="T68" fmla="*/ 14 w 25"/>
                <a:gd name="T69" fmla="*/ 23 h 26"/>
                <a:gd name="T70" fmla="*/ 20 w 25"/>
                <a:gd name="T71" fmla="*/ 22 h 26"/>
                <a:gd name="T72" fmla="*/ 18 w 25"/>
                <a:gd name="T73" fmla="*/ 23 h 26"/>
                <a:gd name="T74" fmla="*/ 18 w 25"/>
                <a:gd name="T75" fmla="*/ 21 h 26"/>
                <a:gd name="T76" fmla="*/ 19 w 25"/>
                <a:gd name="T77" fmla="*/ 20 h 26"/>
                <a:gd name="T78" fmla="*/ 24 w 25"/>
                <a:gd name="T79" fmla="*/ 16 h 26"/>
                <a:gd name="T80" fmla="*/ 22 w 25"/>
                <a:gd name="T81" fmla="*/ 17 h 26"/>
                <a:gd name="T82" fmla="*/ 21 w 25"/>
                <a:gd name="T83" fmla="*/ 16 h 26"/>
                <a:gd name="T84" fmla="*/ 23 w 25"/>
                <a:gd name="T85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lose/>
                  <a:moveTo>
                    <a:pt x="21" y="9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lnTo>
                    <a:pt x="21" y="9"/>
                  </a:lnTo>
                  <a:close/>
                  <a:moveTo>
                    <a:pt x="18" y="3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5"/>
                    <a:pt x="17" y="5"/>
                    <a:pt x="17" y="5"/>
                  </a:cubicBezTo>
                  <a:lnTo>
                    <a:pt x="18" y="3"/>
                  </a:lnTo>
                  <a:close/>
                  <a:moveTo>
                    <a:pt x="12" y="2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12" y="2"/>
                  </a:lnTo>
                  <a:close/>
                  <a:moveTo>
                    <a:pt x="5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4"/>
                  </a:lnTo>
                  <a:close/>
                  <a:moveTo>
                    <a:pt x="2" y="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lnTo>
                    <a:pt x="2" y="9"/>
                  </a:lnTo>
                  <a:close/>
                  <a:moveTo>
                    <a:pt x="4" y="16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lose/>
                  <a:moveTo>
                    <a:pt x="7" y="22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7" y="22"/>
                  </a:lnTo>
                  <a:close/>
                  <a:moveTo>
                    <a:pt x="14" y="23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20" y="21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24" y="16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96"/>
            <p:cNvSpPr>
              <a:spLocks noEditPoints="1"/>
            </p:cNvSpPr>
            <p:nvPr/>
          </p:nvSpPr>
          <p:spPr bwMode="auto">
            <a:xfrm>
              <a:off x="349250" y="2962276"/>
              <a:ext cx="3803650" cy="741362"/>
            </a:xfrm>
            <a:custGeom>
              <a:avLst/>
              <a:gdLst>
                <a:gd name="T0" fmla="*/ 989 w 1090"/>
                <a:gd name="T1" fmla="*/ 78 h 212"/>
                <a:gd name="T2" fmla="*/ 942 w 1090"/>
                <a:gd name="T3" fmla="*/ 69 h 212"/>
                <a:gd name="T4" fmla="*/ 798 w 1090"/>
                <a:gd name="T5" fmla="*/ 137 h 212"/>
                <a:gd name="T6" fmla="*/ 0 w 1090"/>
                <a:gd name="T7" fmla="*/ 107 h 212"/>
                <a:gd name="T8" fmla="*/ 42 w 1090"/>
                <a:gd name="T9" fmla="*/ 168 h 212"/>
                <a:gd name="T10" fmla="*/ 564 w 1090"/>
                <a:gd name="T11" fmla="*/ 199 h 212"/>
                <a:gd name="T12" fmla="*/ 683 w 1090"/>
                <a:gd name="T13" fmla="*/ 157 h 212"/>
                <a:gd name="T14" fmla="*/ 847 w 1090"/>
                <a:gd name="T15" fmla="*/ 203 h 212"/>
                <a:gd name="T16" fmla="*/ 982 w 1090"/>
                <a:gd name="T17" fmla="*/ 194 h 212"/>
                <a:gd name="T18" fmla="*/ 806 w 1090"/>
                <a:gd name="T19" fmla="*/ 137 h 212"/>
                <a:gd name="T20" fmla="*/ 4 w 1090"/>
                <a:gd name="T21" fmla="*/ 102 h 212"/>
                <a:gd name="T22" fmla="*/ 6 w 1090"/>
                <a:gd name="T23" fmla="*/ 13 h 212"/>
                <a:gd name="T24" fmla="*/ 32 w 1090"/>
                <a:gd name="T25" fmla="*/ 2 h 212"/>
                <a:gd name="T26" fmla="*/ 63 w 1090"/>
                <a:gd name="T27" fmla="*/ 146 h 212"/>
                <a:gd name="T28" fmla="*/ 111 w 1090"/>
                <a:gd name="T29" fmla="*/ 6 h 212"/>
                <a:gd name="T30" fmla="*/ 145 w 1090"/>
                <a:gd name="T31" fmla="*/ 6 h 212"/>
                <a:gd name="T32" fmla="*/ 157 w 1090"/>
                <a:gd name="T33" fmla="*/ 146 h 212"/>
                <a:gd name="T34" fmla="*/ 200 w 1090"/>
                <a:gd name="T35" fmla="*/ 5 h 212"/>
                <a:gd name="T36" fmla="*/ 245 w 1090"/>
                <a:gd name="T37" fmla="*/ 3 h 212"/>
                <a:gd name="T38" fmla="*/ 276 w 1090"/>
                <a:gd name="T39" fmla="*/ 150 h 212"/>
                <a:gd name="T40" fmla="*/ 320 w 1090"/>
                <a:gd name="T41" fmla="*/ 2 h 212"/>
                <a:gd name="T42" fmla="*/ 332 w 1090"/>
                <a:gd name="T43" fmla="*/ 150 h 212"/>
                <a:gd name="T44" fmla="*/ 375 w 1090"/>
                <a:gd name="T45" fmla="*/ 3 h 212"/>
                <a:gd name="T46" fmla="*/ 405 w 1090"/>
                <a:gd name="T47" fmla="*/ 150 h 212"/>
                <a:gd name="T48" fmla="*/ 457 w 1090"/>
                <a:gd name="T49" fmla="*/ 5 h 212"/>
                <a:gd name="T50" fmla="*/ 468 w 1090"/>
                <a:gd name="T51" fmla="*/ 147 h 212"/>
                <a:gd name="T52" fmla="*/ 505 w 1090"/>
                <a:gd name="T53" fmla="*/ 6 h 212"/>
                <a:gd name="T54" fmla="*/ 551 w 1090"/>
                <a:gd name="T55" fmla="*/ 5 h 212"/>
                <a:gd name="T56" fmla="*/ 550 w 1090"/>
                <a:gd name="T57" fmla="*/ 179 h 212"/>
                <a:gd name="T58" fmla="*/ 580 w 1090"/>
                <a:gd name="T59" fmla="*/ 6 h 212"/>
                <a:gd name="T60" fmla="*/ 591 w 1090"/>
                <a:gd name="T61" fmla="*/ 150 h 212"/>
                <a:gd name="T62" fmla="*/ 797 w 1090"/>
                <a:gd name="T63" fmla="*/ 139 h 212"/>
                <a:gd name="T64" fmla="*/ 790 w 1090"/>
                <a:gd name="T65" fmla="*/ 131 h 212"/>
                <a:gd name="T66" fmla="*/ 754 w 1090"/>
                <a:gd name="T67" fmla="*/ 3 h 212"/>
                <a:gd name="T68" fmla="*/ 726 w 1090"/>
                <a:gd name="T69" fmla="*/ 2 h 212"/>
                <a:gd name="T70" fmla="*/ 635 w 1090"/>
                <a:gd name="T71" fmla="*/ 2 h 212"/>
                <a:gd name="T72" fmla="*/ 671 w 1090"/>
                <a:gd name="T73" fmla="*/ 3 h 212"/>
                <a:gd name="T74" fmla="*/ 674 w 1090"/>
                <a:gd name="T75" fmla="*/ 2 h 212"/>
                <a:gd name="T76" fmla="*/ 727 w 1090"/>
                <a:gd name="T77" fmla="*/ 146 h 212"/>
                <a:gd name="T78" fmla="*/ 756 w 1090"/>
                <a:gd name="T79" fmla="*/ 155 h 212"/>
                <a:gd name="T80" fmla="*/ 793 w 1090"/>
                <a:gd name="T81" fmla="*/ 134 h 212"/>
                <a:gd name="T82" fmla="*/ 797 w 1090"/>
                <a:gd name="T83" fmla="*/ 196 h 212"/>
                <a:gd name="T84" fmla="*/ 839 w 1090"/>
                <a:gd name="T85" fmla="*/ 194 h 212"/>
                <a:gd name="T86" fmla="*/ 878 w 1090"/>
                <a:gd name="T87" fmla="*/ 91 h 212"/>
                <a:gd name="T88" fmla="*/ 921 w 1090"/>
                <a:gd name="T89" fmla="*/ 69 h 212"/>
                <a:gd name="T90" fmla="*/ 964 w 1090"/>
                <a:gd name="T91" fmla="*/ 73 h 212"/>
                <a:gd name="T92" fmla="*/ 945 w 1090"/>
                <a:gd name="T93" fmla="*/ 96 h 212"/>
                <a:gd name="T94" fmla="*/ 963 w 1090"/>
                <a:gd name="T95" fmla="*/ 106 h 212"/>
                <a:gd name="T96" fmla="*/ 945 w 1090"/>
                <a:gd name="T97" fmla="*/ 159 h 212"/>
                <a:gd name="T98" fmla="*/ 971 w 1090"/>
                <a:gd name="T99" fmla="*/ 92 h 212"/>
                <a:gd name="T100" fmla="*/ 974 w 1090"/>
                <a:gd name="T101" fmla="*/ 110 h 212"/>
                <a:gd name="T102" fmla="*/ 992 w 1090"/>
                <a:gd name="T103" fmla="*/ 163 h 212"/>
                <a:gd name="T104" fmla="*/ 1076 w 1090"/>
                <a:gd name="T105" fmla="*/ 115 h 212"/>
                <a:gd name="T106" fmla="*/ 1062 w 1090"/>
                <a:gd name="T107" fmla="*/ 127 h 212"/>
                <a:gd name="T108" fmla="*/ 1051 w 1090"/>
                <a:gd name="T109" fmla="*/ 126 h 212"/>
                <a:gd name="T110" fmla="*/ 1040 w 1090"/>
                <a:gd name="T111" fmla="*/ 126 h 212"/>
                <a:gd name="T112" fmla="*/ 1010 w 1090"/>
                <a:gd name="T113" fmla="*/ 155 h 212"/>
                <a:gd name="T114" fmla="*/ 1015 w 1090"/>
                <a:gd name="T115" fmla="*/ 127 h 212"/>
                <a:gd name="T116" fmla="*/ 1015 w 1090"/>
                <a:gd name="T117" fmla="*/ 131 h 212"/>
                <a:gd name="T118" fmla="*/ 1051 w 1090"/>
                <a:gd name="T119" fmla="*/ 155 h 212"/>
                <a:gd name="T120" fmla="*/ 1042 w 1090"/>
                <a:gd name="T121" fmla="*/ 150 h 212"/>
                <a:gd name="T122" fmla="*/ 1080 w 1090"/>
                <a:gd name="T123" fmla="*/ 149 h 212"/>
                <a:gd name="T124" fmla="*/ 1086 w 1090"/>
                <a:gd name="T125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90" h="212">
                  <a:moveTo>
                    <a:pt x="1089" y="196"/>
                  </a:moveTo>
                  <a:cubicBezTo>
                    <a:pt x="1089" y="181"/>
                    <a:pt x="1089" y="181"/>
                    <a:pt x="1089" y="181"/>
                  </a:cubicBezTo>
                  <a:cubicBezTo>
                    <a:pt x="1090" y="181"/>
                    <a:pt x="1090" y="180"/>
                    <a:pt x="1090" y="179"/>
                  </a:cubicBezTo>
                  <a:cubicBezTo>
                    <a:pt x="1090" y="179"/>
                    <a:pt x="1090" y="178"/>
                    <a:pt x="1089" y="178"/>
                  </a:cubicBezTo>
                  <a:cubicBezTo>
                    <a:pt x="1089" y="177"/>
                    <a:pt x="1089" y="176"/>
                    <a:pt x="1088" y="176"/>
                  </a:cubicBezTo>
                  <a:cubicBezTo>
                    <a:pt x="1089" y="176"/>
                    <a:pt x="1089" y="175"/>
                    <a:pt x="1089" y="175"/>
                  </a:cubicBezTo>
                  <a:cubicBezTo>
                    <a:pt x="1089" y="175"/>
                    <a:pt x="1089" y="175"/>
                    <a:pt x="1089" y="175"/>
                  </a:cubicBezTo>
                  <a:cubicBezTo>
                    <a:pt x="1089" y="175"/>
                    <a:pt x="1090" y="174"/>
                    <a:pt x="1089" y="174"/>
                  </a:cubicBezTo>
                  <a:cubicBezTo>
                    <a:pt x="1089" y="173"/>
                    <a:pt x="1089" y="173"/>
                    <a:pt x="1089" y="172"/>
                  </a:cubicBezTo>
                  <a:cubicBezTo>
                    <a:pt x="1090" y="168"/>
                    <a:pt x="1089" y="133"/>
                    <a:pt x="1089" y="129"/>
                  </a:cubicBezTo>
                  <a:cubicBezTo>
                    <a:pt x="1089" y="127"/>
                    <a:pt x="1090" y="126"/>
                    <a:pt x="1089" y="126"/>
                  </a:cubicBezTo>
                  <a:cubicBezTo>
                    <a:pt x="1089" y="126"/>
                    <a:pt x="1089" y="126"/>
                    <a:pt x="1089" y="126"/>
                  </a:cubicBezTo>
                  <a:cubicBezTo>
                    <a:pt x="1089" y="126"/>
                    <a:pt x="1089" y="126"/>
                    <a:pt x="1089" y="126"/>
                  </a:cubicBezTo>
                  <a:cubicBezTo>
                    <a:pt x="1089" y="126"/>
                    <a:pt x="1089" y="126"/>
                    <a:pt x="1089" y="126"/>
                  </a:cubicBezTo>
                  <a:cubicBezTo>
                    <a:pt x="1089" y="126"/>
                    <a:pt x="1089" y="126"/>
                    <a:pt x="1089" y="126"/>
                  </a:cubicBezTo>
                  <a:cubicBezTo>
                    <a:pt x="1089" y="126"/>
                    <a:pt x="1089" y="126"/>
                    <a:pt x="1089" y="126"/>
                  </a:cubicBezTo>
                  <a:cubicBezTo>
                    <a:pt x="1089" y="125"/>
                    <a:pt x="1089" y="121"/>
                    <a:pt x="1089" y="121"/>
                  </a:cubicBezTo>
                  <a:cubicBezTo>
                    <a:pt x="1089" y="120"/>
                    <a:pt x="1089" y="120"/>
                    <a:pt x="1089" y="120"/>
                  </a:cubicBezTo>
                  <a:cubicBezTo>
                    <a:pt x="1089" y="120"/>
                    <a:pt x="1089" y="120"/>
                    <a:pt x="1089" y="120"/>
                  </a:cubicBezTo>
                  <a:cubicBezTo>
                    <a:pt x="1089" y="119"/>
                    <a:pt x="1087" y="118"/>
                    <a:pt x="1087" y="118"/>
                  </a:cubicBezTo>
                  <a:cubicBezTo>
                    <a:pt x="1079" y="118"/>
                    <a:pt x="1079" y="118"/>
                    <a:pt x="1079" y="118"/>
                  </a:cubicBezTo>
                  <a:cubicBezTo>
                    <a:pt x="1077" y="112"/>
                    <a:pt x="1077" y="112"/>
                    <a:pt x="1077" y="112"/>
                  </a:cubicBezTo>
                  <a:cubicBezTo>
                    <a:pt x="1076" y="111"/>
                    <a:pt x="1076" y="110"/>
                    <a:pt x="1075" y="110"/>
                  </a:cubicBezTo>
                  <a:cubicBezTo>
                    <a:pt x="1075" y="110"/>
                    <a:pt x="1075" y="110"/>
                    <a:pt x="1075" y="110"/>
                  </a:cubicBezTo>
                  <a:cubicBezTo>
                    <a:pt x="1075" y="110"/>
                    <a:pt x="1075" y="110"/>
                    <a:pt x="1075" y="110"/>
                  </a:cubicBezTo>
                  <a:cubicBezTo>
                    <a:pt x="1075" y="110"/>
                    <a:pt x="1075" y="110"/>
                    <a:pt x="1075" y="110"/>
                  </a:cubicBezTo>
                  <a:cubicBezTo>
                    <a:pt x="1074" y="111"/>
                    <a:pt x="1075" y="116"/>
                    <a:pt x="1075" y="117"/>
                  </a:cubicBezTo>
                  <a:cubicBezTo>
                    <a:pt x="1007" y="117"/>
                    <a:pt x="1007" y="117"/>
                    <a:pt x="1007" y="117"/>
                  </a:cubicBezTo>
                  <a:cubicBezTo>
                    <a:pt x="1007" y="117"/>
                    <a:pt x="1007" y="117"/>
                    <a:pt x="1007" y="117"/>
                  </a:cubicBezTo>
                  <a:cubicBezTo>
                    <a:pt x="1007" y="117"/>
                    <a:pt x="1007" y="118"/>
                    <a:pt x="1007" y="118"/>
                  </a:cubicBezTo>
                  <a:cubicBezTo>
                    <a:pt x="1002" y="118"/>
                    <a:pt x="1002" y="118"/>
                    <a:pt x="1002" y="118"/>
                  </a:cubicBezTo>
                  <a:cubicBezTo>
                    <a:pt x="1000" y="117"/>
                    <a:pt x="1000" y="117"/>
                    <a:pt x="1000" y="117"/>
                  </a:cubicBezTo>
                  <a:cubicBezTo>
                    <a:pt x="997" y="105"/>
                    <a:pt x="997" y="105"/>
                    <a:pt x="997" y="105"/>
                  </a:cubicBezTo>
                  <a:cubicBezTo>
                    <a:pt x="998" y="104"/>
                    <a:pt x="997" y="100"/>
                    <a:pt x="997" y="99"/>
                  </a:cubicBezTo>
                  <a:cubicBezTo>
                    <a:pt x="997" y="98"/>
                    <a:pt x="997" y="98"/>
                    <a:pt x="997" y="98"/>
                  </a:cubicBezTo>
                  <a:cubicBezTo>
                    <a:pt x="997" y="97"/>
                    <a:pt x="997" y="97"/>
                    <a:pt x="996" y="97"/>
                  </a:cubicBezTo>
                  <a:cubicBezTo>
                    <a:pt x="995" y="90"/>
                    <a:pt x="995" y="90"/>
                    <a:pt x="995" y="90"/>
                  </a:cubicBezTo>
                  <a:cubicBezTo>
                    <a:pt x="995" y="90"/>
                    <a:pt x="995" y="89"/>
                    <a:pt x="995" y="89"/>
                  </a:cubicBezTo>
                  <a:cubicBezTo>
                    <a:pt x="995" y="89"/>
                    <a:pt x="995" y="89"/>
                    <a:pt x="995" y="89"/>
                  </a:cubicBezTo>
                  <a:cubicBezTo>
                    <a:pt x="994" y="89"/>
                    <a:pt x="994" y="86"/>
                    <a:pt x="994" y="86"/>
                  </a:cubicBezTo>
                  <a:cubicBezTo>
                    <a:pt x="993" y="85"/>
                    <a:pt x="993" y="85"/>
                    <a:pt x="993" y="85"/>
                  </a:cubicBezTo>
                  <a:cubicBezTo>
                    <a:pt x="1002" y="85"/>
                    <a:pt x="1002" y="85"/>
                    <a:pt x="1002" y="85"/>
                  </a:cubicBezTo>
                  <a:cubicBezTo>
                    <a:pt x="1002" y="85"/>
                    <a:pt x="1003" y="85"/>
                    <a:pt x="1002" y="85"/>
                  </a:cubicBezTo>
                  <a:cubicBezTo>
                    <a:pt x="998" y="82"/>
                    <a:pt x="997" y="81"/>
                    <a:pt x="995" y="80"/>
                  </a:cubicBezTo>
                  <a:cubicBezTo>
                    <a:pt x="995" y="80"/>
                    <a:pt x="995" y="80"/>
                    <a:pt x="995" y="80"/>
                  </a:cubicBezTo>
                  <a:cubicBezTo>
                    <a:pt x="995" y="80"/>
                    <a:pt x="995" y="80"/>
                    <a:pt x="995" y="80"/>
                  </a:cubicBezTo>
                  <a:cubicBezTo>
                    <a:pt x="994" y="79"/>
                    <a:pt x="993" y="79"/>
                    <a:pt x="991" y="78"/>
                  </a:cubicBezTo>
                  <a:cubicBezTo>
                    <a:pt x="991" y="78"/>
                    <a:pt x="990" y="78"/>
                    <a:pt x="990" y="78"/>
                  </a:cubicBezTo>
                  <a:cubicBezTo>
                    <a:pt x="990" y="78"/>
                    <a:pt x="990" y="78"/>
                    <a:pt x="990" y="78"/>
                  </a:cubicBezTo>
                  <a:cubicBezTo>
                    <a:pt x="990" y="78"/>
                    <a:pt x="989" y="78"/>
                    <a:pt x="989" y="78"/>
                  </a:cubicBezTo>
                  <a:cubicBezTo>
                    <a:pt x="989" y="78"/>
                    <a:pt x="989" y="78"/>
                    <a:pt x="989" y="78"/>
                  </a:cubicBezTo>
                  <a:cubicBezTo>
                    <a:pt x="983" y="76"/>
                    <a:pt x="983" y="76"/>
                    <a:pt x="983" y="76"/>
                  </a:cubicBezTo>
                  <a:cubicBezTo>
                    <a:pt x="984" y="75"/>
                    <a:pt x="985" y="75"/>
                    <a:pt x="985" y="74"/>
                  </a:cubicBezTo>
                  <a:cubicBezTo>
                    <a:pt x="986" y="73"/>
                    <a:pt x="984" y="71"/>
                    <a:pt x="983" y="71"/>
                  </a:cubicBezTo>
                  <a:cubicBezTo>
                    <a:pt x="983" y="71"/>
                    <a:pt x="983" y="71"/>
                    <a:pt x="982" y="71"/>
                  </a:cubicBezTo>
                  <a:cubicBezTo>
                    <a:pt x="982" y="71"/>
                    <a:pt x="981" y="71"/>
                    <a:pt x="981" y="71"/>
                  </a:cubicBezTo>
                  <a:cubicBezTo>
                    <a:pt x="980" y="71"/>
                    <a:pt x="980" y="71"/>
                    <a:pt x="980" y="71"/>
                  </a:cubicBezTo>
                  <a:cubicBezTo>
                    <a:pt x="980" y="71"/>
                    <a:pt x="979" y="71"/>
                    <a:pt x="979" y="71"/>
                  </a:cubicBezTo>
                  <a:cubicBezTo>
                    <a:pt x="979" y="71"/>
                    <a:pt x="979" y="71"/>
                    <a:pt x="979" y="71"/>
                  </a:cubicBezTo>
                  <a:cubicBezTo>
                    <a:pt x="979" y="71"/>
                    <a:pt x="979" y="71"/>
                    <a:pt x="979" y="71"/>
                  </a:cubicBezTo>
                  <a:cubicBezTo>
                    <a:pt x="979" y="71"/>
                    <a:pt x="979" y="71"/>
                    <a:pt x="979" y="71"/>
                  </a:cubicBezTo>
                  <a:cubicBezTo>
                    <a:pt x="979" y="71"/>
                    <a:pt x="979" y="71"/>
                    <a:pt x="979" y="71"/>
                  </a:cubicBezTo>
                  <a:cubicBezTo>
                    <a:pt x="978" y="71"/>
                    <a:pt x="976" y="71"/>
                    <a:pt x="975" y="72"/>
                  </a:cubicBezTo>
                  <a:cubicBezTo>
                    <a:pt x="975" y="69"/>
                    <a:pt x="975" y="69"/>
                    <a:pt x="975" y="69"/>
                  </a:cubicBezTo>
                  <a:cubicBezTo>
                    <a:pt x="975" y="69"/>
                    <a:pt x="974" y="63"/>
                    <a:pt x="973" y="63"/>
                  </a:cubicBezTo>
                  <a:cubicBezTo>
                    <a:pt x="973" y="63"/>
                    <a:pt x="973" y="63"/>
                    <a:pt x="973" y="63"/>
                  </a:cubicBezTo>
                  <a:cubicBezTo>
                    <a:pt x="973" y="63"/>
                    <a:pt x="973" y="63"/>
                    <a:pt x="973" y="63"/>
                  </a:cubicBezTo>
                  <a:cubicBezTo>
                    <a:pt x="972" y="63"/>
                    <a:pt x="972" y="63"/>
                    <a:pt x="972" y="63"/>
                  </a:cubicBezTo>
                  <a:cubicBezTo>
                    <a:pt x="972" y="63"/>
                    <a:pt x="972" y="63"/>
                    <a:pt x="972" y="63"/>
                  </a:cubicBezTo>
                  <a:cubicBezTo>
                    <a:pt x="972" y="63"/>
                    <a:pt x="972" y="64"/>
                    <a:pt x="972" y="65"/>
                  </a:cubicBezTo>
                  <a:cubicBezTo>
                    <a:pt x="971" y="66"/>
                    <a:pt x="971" y="66"/>
                    <a:pt x="971" y="66"/>
                  </a:cubicBezTo>
                  <a:cubicBezTo>
                    <a:pt x="971" y="45"/>
                    <a:pt x="971" y="45"/>
                    <a:pt x="971" y="45"/>
                  </a:cubicBezTo>
                  <a:cubicBezTo>
                    <a:pt x="971" y="45"/>
                    <a:pt x="971" y="45"/>
                    <a:pt x="971" y="45"/>
                  </a:cubicBezTo>
                  <a:cubicBezTo>
                    <a:pt x="971" y="45"/>
                    <a:pt x="971" y="45"/>
                    <a:pt x="971" y="45"/>
                  </a:cubicBezTo>
                  <a:cubicBezTo>
                    <a:pt x="970" y="44"/>
                    <a:pt x="970" y="44"/>
                    <a:pt x="970" y="44"/>
                  </a:cubicBezTo>
                  <a:cubicBezTo>
                    <a:pt x="970" y="44"/>
                    <a:pt x="970" y="44"/>
                    <a:pt x="970" y="45"/>
                  </a:cubicBezTo>
                  <a:cubicBezTo>
                    <a:pt x="969" y="45"/>
                    <a:pt x="969" y="45"/>
                    <a:pt x="969" y="45"/>
                  </a:cubicBezTo>
                  <a:cubicBezTo>
                    <a:pt x="969" y="45"/>
                    <a:pt x="969" y="45"/>
                    <a:pt x="969" y="45"/>
                  </a:cubicBezTo>
                  <a:cubicBezTo>
                    <a:pt x="969" y="45"/>
                    <a:pt x="969" y="45"/>
                    <a:pt x="969" y="45"/>
                  </a:cubicBezTo>
                  <a:cubicBezTo>
                    <a:pt x="969" y="68"/>
                    <a:pt x="969" y="68"/>
                    <a:pt x="969" y="68"/>
                  </a:cubicBezTo>
                  <a:cubicBezTo>
                    <a:pt x="969" y="68"/>
                    <a:pt x="969" y="68"/>
                    <a:pt x="969" y="68"/>
                  </a:cubicBezTo>
                  <a:cubicBezTo>
                    <a:pt x="968" y="65"/>
                    <a:pt x="968" y="65"/>
                    <a:pt x="968" y="65"/>
                  </a:cubicBezTo>
                  <a:cubicBezTo>
                    <a:pt x="968" y="64"/>
                    <a:pt x="967" y="64"/>
                    <a:pt x="967" y="63"/>
                  </a:cubicBezTo>
                  <a:cubicBezTo>
                    <a:pt x="967" y="63"/>
                    <a:pt x="967" y="63"/>
                    <a:pt x="967" y="63"/>
                  </a:cubicBezTo>
                  <a:cubicBezTo>
                    <a:pt x="967" y="63"/>
                    <a:pt x="967" y="63"/>
                    <a:pt x="967" y="63"/>
                  </a:cubicBezTo>
                  <a:cubicBezTo>
                    <a:pt x="966" y="63"/>
                    <a:pt x="966" y="63"/>
                    <a:pt x="966" y="63"/>
                  </a:cubicBezTo>
                  <a:cubicBezTo>
                    <a:pt x="966" y="63"/>
                    <a:pt x="966" y="63"/>
                    <a:pt x="966" y="63"/>
                  </a:cubicBezTo>
                  <a:cubicBezTo>
                    <a:pt x="966" y="63"/>
                    <a:pt x="966" y="64"/>
                    <a:pt x="966" y="65"/>
                  </a:cubicBezTo>
                  <a:cubicBezTo>
                    <a:pt x="963" y="68"/>
                    <a:pt x="963" y="68"/>
                    <a:pt x="963" y="68"/>
                  </a:cubicBezTo>
                  <a:cubicBezTo>
                    <a:pt x="961" y="68"/>
                    <a:pt x="961" y="68"/>
                    <a:pt x="961" y="68"/>
                  </a:cubicBezTo>
                  <a:cubicBezTo>
                    <a:pt x="960" y="68"/>
                    <a:pt x="960" y="68"/>
                    <a:pt x="960" y="68"/>
                  </a:cubicBezTo>
                  <a:cubicBezTo>
                    <a:pt x="960" y="68"/>
                    <a:pt x="960" y="68"/>
                    <a:pt x="960" y="68"/>
                  </a:cubicBezTo>
                  <a:cubicBezTo>
                    <a:pt x="960" y="68"/>
                    <a:pt x="960" y="68"/>
                    <a:pt x="960" y="68"/>
                  </a:cubicBezTo>
                  <a:cubicBezTo>
                    <a:pt x="951" y="69"/>
                    <a:pt x="951" y="69"/>
                    <a:pt x="951" y="69"/>
                  </a:cubicBezTo>
                  <a:cubicBezTo>
                    <a:pt x="951" y="69"/>
                    <a:pt x="951" y="69"/>
                    <a:pt x="951" y="69"/>
                  </a:cubicBezTo>
                  <a:cubicBezTo>
                    <a:pt x="950" y="69"/>
                    <a:pt x="950" y="69"/>
                    <a:pt x="950" y="69"/>
                  </a:cubicBezTo>
                  <a:cubicBezTo>
                    <a:pt x="948" y="69"/>
                    <a:pt x="948" y="69"/>
                    <a:pt x="948" y="69"/>
                  </a:cubicBezTo>
                  <a:cubicBezTo>
                    <a:pt x="948" y="69"/>
                    <a:pt x="948" y="69"/>
                    <a:pt x="948" y="69"/>
                  </a:cubicBezTo>
                  <a:cubicBezTo>
                    <a:pt x="948" y="69"/>
                    <a:pt x="948" y="69"/>
                    <a:pt x="948" y="69"/>
                  </a:cubicBezTo>
                  <a:cubicBezTo>
                    <a:pt x="946" y="69"/>
                    <a:pt x="946" y="69"/>
                    <a:pt x="946" y="69"/>
                  </a:cubicBezTo>
                  <a:cubicBezTo>
                    <a:pt x="944" y="69"/>
                    <a:pt x="944" y="69"/>
                    <a:pt x="944" y="69"/>
                  </a:cubicBezTo>
                  <a:cubicBezTo>
                    <a:pt x="942" y="69"/>
                    <a:pt x="942" y="69"/>
                    <a:pt x="942" y="69"/>
                  </a:cubicBezTo>
                  <a:cubicBezTo>
                    <a:pt x="942" y="69"/>
                    <a:pt x="942" y="69"/>
                    <a:pt x="942" y="69"/>
                  </a:cubicBezTo>
                  <a:cubicBezTo>
                    <a:pt x="942" y="69"/>
                    <a:pt x="942" y="69"/>
                    <a:pt x="942" y="71"/>
                  </a:cubicBezTo>
                  <a:cubicBezTo>
                    <a:pt x="941" y="71"/>
                    <a:pt x="942" y="74"/>
                    <a:pt x="943" y="74"/>
                  </a:cubicBezTo>
                  <a:cubicBezTo>
                    <a:pt x="943" y="74"/>
                    <a:pt x="943" y="74"/>
                    <a:pt x="943" y="74"/>
                  </a:cubicBezTo>
                  <a:cubicBezTo>
                    <a:pt x="946" y="73"/>
                    <a:pt x="944" y="73"/>
                    <a:pt x="948" y="72"/>
                  </a:cubicBezTo>
                  <a:cubicBezTo>
                    <a:pt x="948" y="75"/>
                    <a:pt x="948" y="75"/>
                    <a:pt x="948" y="75"/>
                  </a:cubicBezTo>
                  <a:cubicBezTo>
                    <a:pt x="940" y="75"/>
                    <a:pt x="940" y="75"/>
                    <a:pt x="940" y="75"/>
                  </a:cubicBezTo>
                  <a:cubicBezTo>
                    <a:pt x="940" y="38"/>
                    <a:pt x="940" y="38"/>
                    <a:pt x="940" y="38"/>
                  </a:cubicBezTo>
                  <a:cubicBezTo>
                    <a:pt x="939" y="34"/>
                    <a:pt x="939" y="34"/>
                    <a:pt x="939" y="34"/>
                  </a:cubicBezTo>
                  <a:cubicBezTo>
                    <a:pt x="939" y="34"/>
                    <a:pt x="939" y="34"/>
                    <a:pt x="939" y="33"/>
                  </a:cubicBezTo>
                  <a:cubicBezTo>
                    <a:pt x="938" y="30"/>
                    <a:pt x="936" y="29"/>
                    <a:pt x="933" y="28"/>
                  </a:cubicBezTo>
                  <a:cubicBezTo>
                    <a:pt x="933" y="28"/>
                    <a:pt x="932" y="28"/>
                    <a:pt x="932" y="28"/>
                  </a:cubicBezTo>
                  <a:cubicBezTo>
                    <a:pt x="931" y="28"/>
                    <a:pt x="931" y="28"/>
                    <a:pt x="930" y="28"/>
                  </a:cubicBezTo>
                  <a:cubicBezTo>
                    <a:pt x="930" y="28"/>
                    <a:pt x="930" y="28"/>
                    <a:pt x="930" y="28"/>
                  </a:cubicBezTo>
                  <a:cubicBezTo>
                    <a:pt x="930" y="28"/>
                    <a:pt x="930" y="28"/>
                    <a:pt x="930" y="28"/>
                  </a:cubicBezTo>
                  <a:cubicBezTo>
                    <a:pt x="929" y="28"/>
                    <a:pt x="928" y="28"/>
                    <a:pt x="928" y="29"/>
                  </a:cubicBezTo>
                  <a:cubicBezTo>
                    <a:pt x="927" y="30"/>
                    <a:pt x="927" y="32"/>
                    <a:pt x="927" y="33"/>
                  </a:cubicBezTo>
                  <a:cubicBezTo>
                    <a:pt x="928" y="35"/>
                    <a:pt x="928" y="35"/>
                    <a:pt x="930" y="36"/>
                  </a:cubicBezTo>
                  <a:cubicBezTo>
                    <a:pt x="930" y="36"/>
                    <a:pt x="930" y="36"/>
                    <a:pt x="930" y="36"/>
                  </a:cubicBezTo>
                  <a:cubicBezTo>
                    <a:pt x="931" y="36"/>
                    <a:pt x="931" y="36"/>
                    <a:pt x="931" y="36"/>
                  </a:cubicBezTo>
                  <a:cubicBezTo>
                    <a:pt x="931" y="36"/>
                    <a:pt x="931" y="36"/>
                    <a:pt x="932" y="38"/>
                  </a:cubicBezTo>
                  <a:cubicBezTo>
                    <a:pt x="932" y="75"/>
                    <a:pt x="932" y="75"/>
                    <a:pt x="932" y="75"/>
                  </a:cubicBezTo>
                  <a:cubicBezTo>
                    <a:pt x="931" y="75"/>
                    <a:pt x="931" y="75"/>
                    <a:pt x="931" y="76"/>
                  </a:cubicBezTo>
                  <a:cubicBezTo>
                    <a:pt x="931" y="76"/>
                    <a:pt x="931" y="76"/>
                    <a:pt x="931" y="76"/>
                  </a:cubicBezTo>
                  <a:cubicBezTo>
                    <a:pt x="931" y="76"/>
                    <a:pt x="930" y="76"/>
                    <a:pt x="930" y="76"/>
                  </a:cubicBezTo>
                  <a:cubicBezTo>
                    <a:pt x="930" y="76"/>
                    <a:pt x="930" y="76"/>
                    <a:pt x="930" y="76"/>
                  </a:cubicBezTo>
                  <a:cubicBezTo>
                    <a:pt x="930" y="76"/>
                    <a:pt x="929" y="76"/>
                    <a:pt x="929" y="77"/>
                  </a:cubicBezTo>
                  <a:cubicBezTo>
                    <a:pt x="929" y="77"/>
                    <a:pt x="929" y="77"/>
                    <a:pt x="929" y="77"/>
                  </a:cubicBezTo>
                  <a:cubicBezTo>
                    <a:pt x="929" y="77"/>
                    <a:pt x="929" y="77"/>
                    <a:pt x="928" y="77"/>
                  </a:cubicBezTo>
                  <a:cubicBezTo>
                    <a:pt x="928" y="77"/>
                    <a:pt x="928" y="77"/>
                    <a:pt x="928" y="77"/>
                  </a:cubicBezTo>
                  <a:cubicBezTo>
                    <a:pt x="928" y="78"/>
                    <a:pt x="928" y="79"/>
                    <a:pt x="928" y="79"/>
                  </a:cubicBezTo>
                  <a:cubicBezTo>
                    <a:pt x="927" y="81"/>
                    <a:pt x="927" y="81"/>
                    <a:pt x="927" y="84"/>
                  </a:cubicBezTo>
                  <a:cubicBezTo>
                    <a:pt x="927" y="84"/>
                    <a:pt x="927" y="84"/>
                    <a:pt x="927" y="84"/>
                  </a:cubicBezTo>
                  <a:cubicBezTo>
                    <a:pt x="927" y="76"/>
                    <a:pt x="927" y="76"/>
                    <a:pt x="927" y="76"/>
                  </a:cubicBezTo>
                  <a:cubicBezTo>
                    <a:pt x="927" y="73"/>
                    <a:pt x="926" y="71"/>
                    <a:pt x="925" y="70"/>
                  </a:cubicBezTo>
                  <a:cubicBezTo>
                    <a:pt x="924" y="68"/>
                    <a:pt x="922" y="67"/>
                    <a:pt x="921" y="67"/>
                  </a:cubicBezTo>
                  <a:cubicBezTo>
                    <a:pt x="921" y="67"/>
                    <a:pt x="921" y="67"/>
                    <a:pt x="921" y="66"/>
                  </a:cubicBezTo>
                  <a:cubicBezTo>
                    <a:pt x="920" y="65"/>
                    <a:pt x="919" y="65"/>
                    <a:pt x="918" y="64"/>
                  </a:cubicBezTo>
                  <a:cubicBezTo>
                    <a:pt x="898" y="41"/>
                    <a:pt x="862" y="34"/>
                    <a:pt x="819" y="33"/>
                  </a:cubicBezTo>
                  <a:cubicBezTo>
                    <a:pt x="818" y="33"/>
                    <a:pt x="818" y="33"/>
                    <a:pt x="818" y="33"/>
                  </a:cubicBezTo>
                  <a:cubicBezTo>
                    <a:pt x="817" y="34"/>
                    <a:pt x="817" y="34"/>
                    <a:pt x="817" y="34"/>
                  </a:cubicBezTo>
                  <a:cubicBezTo>
                    <a:pt x="817" y="34"/>
                    <a:pt x="817" y="42"/>
                    <a:pt x="817" y="42"/>
                  </a:cubicBezTo>
                  <a:cubicBezTo>
                    <a:pt x="817" y="92"/>
                    <a:pt x="817" y="108"/>
                    <a:pt x="817" y="141"/>
                  </a:cubicBezTo>
                  <a:cubicBezTo>
                    <a:pt x="817" y="141"/>
                    <a:pt x="816" y="142"/>
                    <a:pt x="815" y="142"/>
                  </a:cubicBezTo>
                  <a:cubicBezTo>
                    <a:pt x="815" y="142"/>
                    <a:pt x="815" y="142"/>
                    <a:pt x="815" y="142"/>
                  </a:cubicBezTo>
                  <a:cubicBezTo>
                    <a:pt x="814" y="142"/>
                    <a:pt x="814" y="142"/>
                    <a:pt x="813" y="143"/>
                  </a:cubicBezTo>
                  <a:cubicBezTo>
                    <a:pt x="813" y="143"/>
                    <a:pt x="813" y="143"/>
                    <a:pt x="812" y="143"/>
                  </a:cubicBezTo>
                  <a:cubicBezTo>
                    <a:pt x="810" y="144"/>
                    <a:pt x="808" y="145"/>
                    <a:pt x="806" y="145"/>
                  </a:cubicBezTo>
                  <a:cubicBezTo>
                    <a:pt x="804" y="145"/>
                    <a:pt x="803" y="144"/>
                    <a:pt x="801" y="143"/>
                  </a:cubicBezTo>
                  <a:cubicBezTo>
                    <a:pt x="799" y="142"/>
                    <a:pt x="798" y="139"/>
                    <a:pt x="797" y="137"/>
                  </a:cubicBezTo>
                  <a:cubicBezTo>
                    <a:pt x="798" y="137"/>
                    <a:pt x="798" y="137"/>
                    <a:pt x="798" y="137"/>
                  </a:cubicBezTo>
                  <a:cubicBezTo>
                    <a:pt x="798" y="136"/>
                    <a:pt x="798" y="136"/>
                    <a:pt x="798" y="136"/>
                  </a:cubicBezTo>
                  <a:cubicBezTo>
                    <a:pt x="799" y="137"/>
                    <a:pt x="800" y="138"/>
                    <a:pt x="801" y="139"/>
                  </a:cubicBezTo>
                  <a:cubicBezTo>
                    <a:pt x="801" y="139"/>
                    <a:pt x="802" y="139"/>
                    <a:pt x="802" y="140"/>
                  </a:cubicBezTo>
                  <a:cubicBezTo>
                    <a:pt x="802" y="140"/>
                    <a:pt x="802" y="140"/>
                    <a:pt x="802" y="140"/>
                  </a:cubicBezTo>
                  <a:cubicBezTo>
                    <a:pt x="803" y="140"/>
                    <a:pt x="804" y="141"/>
                    <a:pt x="805" y="141"/>
                  </a:cubicBezTo>
                  <a:cubicBezTo>
                    <a:pt x="805" y="141"/>
                    <a:pt x="806" y="141"/>
                    <a:pt x="806" y="140"/>
                  </a:cubicBezTo>
                  <a:cubicBezTo>
                    <a:pt x="807" y="139"/>
                    <a:pt x="807" y="139"/>
                    <a:pt x="807" y="138"/>
                  </a:cubicBezTo>
                  <a:cubicBezTo>
                    <a:pt x="807" y="137"/>
                    <a:pt x="807" y="137"/>
                    <a:pt x="807" y="136"/>
                  </a:cubicBezTo>
                  <a:cubicBezTo>
                    <a:pt x="807" y="136"/>
                    <a:pt x="806" y="135"/>
                    <a:pt x="806" y="135"/>
                  </a:cubicBezTo>
                  <a:cubicBezTo>
                    <a:pt x="806" y="134"/>
                    <a:pt x="805" y="134"/>
                    <a:pt x="805" y="134"/>
                  </a:cubicBezTo>
                  <a:cubicBezTo>
                    <a:pt x="804" y="133"/>
                    <a:pt x="803" y="132"/>
                    <a:pt x="801" y="132"/>
                  </a:cubicBezTo>
                  <a:cubicBezTo>
                    <a:pt x="801" y="132"/>
                    <a:pt x="801" y="132"/>
                    <a:pt x="801" y="132"/>
                  </a:cubicBezTo>
                  <a:cubicBezTo>
                    <a:pt x="800" y="132"/>
                    <a:pt x="799" y="132"/>
                    <a:pt x="798" y="133"/>
                  </a:cubicBezTo>
                  <a:cubicBezTo>
                    <a:pt x="798" y="132"/>
                    <a:pt x="797" y="132"/>
                    <a:pt x="796" y="132"/>
                  </a:cubicBezTo>
                  <a:cubicBezTo>
                    <a:pt x="796" y="131"/>
                    <a:pt x="796" y="130"/>
                    <a:pt x="795" y="129"/>
                  </a:cubicBezTo>
                  <a:cubicBezTo>
                    <a:pt x="795" y="128"/>
                    <a:pt x="793" y="127"/>
                    <a:pt x="792" y="127"/>
                  </a:cubicBezTo>
                  <a:cubicBezTo>
                    <a:pt x="792" y="127"/>
                    <a:pt x="792" y="127"/>
                    <a:pt x="792" y="127"/>
                  </a:cubicBezTo>
                  <a:cubicBezTo>
                    <a:pt x="790" y="127"/>
                    <a:pt x="790" y="127"/>
                    <a:pt x="790" y="127"/>
                  </a:cubicBezTo>
                  <a:cubicBezTo>
                    <a:pt x="790" y="126"/>
                    <a:pt x="790" y="126"/>
                    <a:pt x="790" y="126"/>
                  </a:cubicBezTo>
                  <a:cubicBezTo>
                    <a:pt x="789" y="126"/>
                    <a:pt x="789" y="126"/>
                    <a:pt x="789" y="126"/>
                  </a:cubicBezTo>
                  <a:cubicBezTo>
                    <a:pt x="789" y="125"/>
                    <a:pt x="789" y="125"/>
                    <a:pt x="789" y="125"/>
                  </a:cubicBezTo>
                  <a:cubicBezTo>
                    <a:pt x="788" y="125"/>
                    <a:pt x="788" y="125"/>
                    <a:pt x="788" y="125"/>
                  </a:cubicBezTo>
                  <a:cubicBezTo>
                    <a:pt x="788" y="126"/>
                    <a:pt x="788" y="126"/>
                    <a:pt x="788" y="126"/>
                  </a:cubicBezTo>
                  <a:cubicBezTo>
                    <a:pt x="786" y="126"/>
                    <a:pt x="786" y="126"/>
                    <a:pt x="786" y="126"/>
                  </a:cubicBezTo>
                  <a:cubicBezTo>
                    <a:pt x="786" y="125"/>
                    <a:pt x="785" y="125"/>
                    <a:pt x="785" y="125"/>
                  </a:cubicBezTo>
                  <a:cubicBezTo>
                    <a:pt x="781" y="125"/>
                    <a:pt x="781" y="125"/>
                    <a:pt x="781" y="125"/>
                  </a:cubicBezTo>
                  <a:cubicBezTo>
                    <a:pt x="781" y="117"/>
                    <a:pt x="781" y="117"/>
                    <a:pt x="781" y="117"/>
                  </a:cubicBezTo>
                  <a:cubicBezTo>
                    <a:pt x="781" y="116"/>
                    <a:pt x="781" y="115"/>
                    <a:pt x="780" y="115"/>
                  </a:cubicBezTo>
                  <a:cubicBezTo>
                    <a:pt x="780" y="115"/>
                    <a:pt x="780" y="115"/>
                    <a:pt x="780" y="115"/>
                  </a:cubicBezTo>
                  <a:cubicBezTo>
                    <a:pt x="779" y="115"/>
                    <a:pt x="779" y="115"/>
                    <a:pt x="779" y="115"/>
                  </a:cubicBezTo>
                  <a:cubicBezTo>
                    <a:pt x="777" y="115"/>
                    <a:pt x="777" y="115"/>
                    <a:pt x="777" y="115"/>
                  </a:cubicBezTo>
                  <a:cubicBezTo>
                    <a:pt x="777" y="115"/>
                    <a:pt x="777" y="115"/>
                    <a:pt x="777" y="115"/>
                  </a:cubicBezTo>
                  <a:cubicBezTo>
                    <a:pt x="777" y="115"/>
                    <a:pt x="777" y="115"/>
                    <a:pt x="777" y="115"/>
                  </a:cubicBezTo>
                  <a:cubicBezTo>
                    <a:pt x="777" y="0"/>
                    <a:pt x="777" y="0"/>
                    <a:pt x="7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40"/>
                    <a:pt x="1" y="140"/>
                    <a:pt x="1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2" y="149"/>
                    <a:pt x="2" y="149"/>
                    <a:pt x="2" y="149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5"/>
                    <a:pt x="9" y="185"/>
                    <a:pt x="8" y="185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8" y="187"/>
                    <a:pt x="8" y="187"/>
                    <a:pt x="8" y="187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8" y="192"/>
                    <a:pt x="8" y="192"/>
                    <a:pt x="8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2"/>
                    <a:pt x="9" y="191"/>
                    <a:pt x="9" y="191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91"/>
                    <a:pt x="12" y="191"/>
                    <a:pt x="12" y="19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3" y="212"/>
                    <a:pt x="43" y="212"/>
                    <a:pt x="43" y="212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4" y="169"/>
                    <a:pt x="44" y="169"/>
                    <a:pt x="44" y="169"/>
                  </a:cubicBezTo>
                  <a:cubicBezTo>
                    <a:pt x="43" y="170"/>
                    <a:pt x="43" y="170"/>
                    <a:pt x="43" y="171"/>
                  </a:cubicBezTo>
                  <a:cubicBezTo>
                    <a:pt x="43" y="185"/>
                    <a:pt x="43" y="185"/>
                    <a:pt x="43" y="185"/>
                  </a:cubicBezTo>
                  <a:cubicBezTo>
                    <a:pt x="44" y="178"/>
                    <a:pt x="47" y="172"/>
                    <a:pt x="52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5" y="165"/>
                    <a:pt x="58" y="162"/>
                    <a:pt x="62" y="161"/>
                  </a:cubicBezTo>
                  <a:cubicBezTo>
                    <a:pt x="66" y="159"/>
                    <a:pt x="70" y="158"/>
                    <a:pt x="74" y="158"/>
                  </a:cubicBezTo>
                  <a:cubicBezTo>
                    <a:pt x="83" y="158"/>
                    <a:pt x="91" y="162"/>
                    <a:pt x="97" y="168"/>
                  </a:cubicBezTo>
                  <a:cubicBezTo>
                    <a:pt x="101" y="172"/>
                    <a:pt x="104" y="178"/>
                    <a:pt x="105" y="184"/>
                  </a:cubicBezTo>
                  <a:cubicBezTo>
                    <a:pt x="105" y="185"/>
                    <a:pt x="105" y="185"/>
                    <a:pt x="106" y="185"/>
                  </a:cubicBezTo>
                  <a:cubicBezTo>
                    <a:pt x="106" y="186"/>
                    <a:pt x="106" y="187"/>
                    <a:pt x="106" y="188"/>
                  </a:cubicBezTo>
                  <a:cubicBezTo>
                    <a:pt x="110" y="188"/>
                    <a:pt x="110" y="188"/>
                    <a:pt x="110" y="188"/>
                  </a:cubicBezTo>
                  <a:cubicBezTo>
                    <a:pt x="110" y="183"/>
                    <a:pt x="110" y="183"/>
                    <a:pt x="110" y="183"/>
                  </a:cubicBezTo>
                  <a:cubicBezTo>
                    <a:pt x="113" y="183"/>
                    <a:pt x="113" y="183"/>
                    <a:pt x="113" y="183"/>
                  </a:cubicBezTo>
                  <a:cubicBezTo>
                    <a:pt x="113" y="187"/>
                    <a:pt x="113" y="187"/>
                    <a:pt x="113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6"/>
                    <a:pt x="114" y="186"/>
                    <a:pt x="114" y="185"/>
                  </a:cubicBezTo>
                  <a:cubicBezTo>
                    <a:pt x="115" y="178"/>
                    <a:pt x="118" y="172"/>
                    <a:pt x="123" y="168"/>
                  </a:cubicBezTo>
                  <a:cubicBezTo>
                    <a:pt x="123" y="168"/>
                    <a:pt x="123" y="168"/>
                    <a:pt x="123" y="168"/>
                  </a:cubicBezTo>
                  <a:cubicBezTo>
                    <a:pt x="129" y="162"/>
                    <a:pt x="137" y="158"/>
                    <a:pt x="145" y="158"/>
                  </a:cubicBezTo>
                  <a:cubicBezTo>
                    <a:pt x="154" y="158"/>
                    <a:pt x="162" y="162"/>
                    <a:pt x="168" y="168"/>
                  </a:cubicBezTo>
                  <a:cubicBezTo>
                    <a:pt x="172" y="172"/>
                    <a:pt x="175" y="178"/>
                    <a:pt x="176" y="184"/>
                  </a:cubicBezTo>
                  <a:cubicBezTo>
                    <a:pt x="177" y="185"/>
                    <a:pt x="177" y="186"/>
                    <a:pt x="177" y="187"/>
                  </a:cubicBezTo>
                  <a:cubicBezTo>
                    <a:pt x="180" y="187"/>
                    <a:pt x="180" y="187"/>
                    <a:pt x="180" y="187"/>
                  </a:cubicBezTo>
                  <a:cubicBezTo>
                    <a:pt x="180" y="178"/>
                    <a:pt x="180" y="178"/>
                    <a:pt x="180" y="178"/>
                  </a:cubicBezTo>
                  <a:cubicBezTo>
                    <a:pt x="184" y="178"/>
                    <a:pt x="184" y="178"/>
                    <a:pt x="184" y="178"/>
                  </a:cubicBezTo>
                  <a:cubicBezTo>
                    <a:pt x="184" y="175"/>
                    <a:pt x="184" y="175"/>
                    <a:pt x="184" y="175"/>
                  </a:cubicBezTo>
                  <a:cubicBezTo>
                    <a:pt x="179" y="175"/>
                    <a:pt x="179" y="175"/>
                    <a:pt x="179" y="175"/>
                  </a:cubicBezTo>
                  <a:cubicBezTo>
                    <a:pt x="179" y="169"/>
                    <a:pt x="179" y="169"/>
                    <a:pt x="179" y="169"/>
                  </a:cubicBezTo>
                  <a:cubicBezTo>
                    <a:pt x="183" y="169"/>
                    <a:pt x="183" y="169"/>
                    <a:pt x="183" y="169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75" y="162"/>
                    <a:pt x="175" y="162"/>
                    <a:pt x="175" y="162"/>
                  </a:cubicBezTo>
                  <a:cubicBezTo>
                    <a:pt x="175" y="158"/>
                    <a:pt x="175" y="158"/>
                    <a:pt x="175" y="158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7" y="158"/>
                    <a:pt x="187" y="158"/>
                    <a:pt x="187" y="158"/>
                  </a:cubicBezTo>
                  <a:cubicBezTo>
                    <a:pt x="187" y="158"/>
                    <a:pt x="187" y="158"/>
                    <a:pt x="187" y="158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527" y="159"/>
                    <a:pt x="527" y="159"/>
                    <a:pt x="527" y="159"/>
                  </a:cubicBezTo>
                  <a:cubicBezTo>
                    <a:pt x="525" y="160"/>
                    <a:pt x="525" y="161"/>
                    <a:pt x="525" y="162"/>
                  </a:cubicBezTo>
                  <a:cubicBezTo>
                    <a:pt x="525" y="164"/>
                    <a:pt x="526" y="166"/>
                    <a:pt x="528" y="166"/>
                  </a:cubicBezTo>
                  <a:cubicBezTo>
                    <a:pt x="560" y="193"/>
                    <a:pt x="560" y="193"/>
                    <a:pt x="560" y="193"/>
                  </a:cubicBezTo>
                  <a:cubicBezTo>
                    <a:pt x="560" y="198"/>
                    <a:pt x="560" y="198"/>
                    <a:pt x="560" y="198"/>
                  </a:cubicBezTo>
                  <a:cubicBezTo>
                    <a:pt x="564" y="198"/>
                    <a:pt x="564" y="198"/>
                    <a:pt x="564" y="198"/>
                  </a:cubicBezTo>
                  <a:cubicBezTo>
                    <a:pt x="564" y="199"/>
                    <a:pt x="564" y="199"/>
                    <a:pt x="564" y="199"/>
                  </a:cubicBezTo>
                  <a:cubicBezTo>
                    <a:pt x="565" y="199"/>
                    <a:pt x="565" y="199"/>
                    <a:pt x="565" y="199"/>
                  </a:cubicBezTo>
                  <a:cubicBezTo>
                    <a:pt x="565" y="203"/>
                    <a:pt x="565" y="203"/>
                    <a:pt x="565" y="203"/>
                  </a:cubicBezTo>
                  <a:cubicBezTo>
                    <a:pt x="560" y="203"/>
                    <a:pt x="560" y="203"/>
                    <a:pt x="560" y="203"/>
                  </a:cubicBezTo>
                  <a:cubicBezTo>
                    <a:pt x="562" y="204"/>
                    <a:pt x="562" y="204"/>
                    <a:pt x="562" y="204"/>
                  </a:cubicBezTo>
                  <a:cubicBezTo>
                    <a:pt x="574" y="204"/>
                    <a:pt x="574" y="204"/>
                    <a:pt x="574" y="204"/>
                  </a:cubicBezTo>
                  <a:cubicBezTo>
                    <a:pt x="576" y="203"/>
                    <a:pt x="576" y="203"/>
                    <a:pt x="576" y="203"/>
                  </a:cubicBezTo>
                  <a:cubicBezTo>
                    <a:pt x="571" y="203"/>
                    <a:pt x="571" y="203"/>
                    <a:pt x="571" y="203"/>
                  </a:cubicBezTo>
                  <a:cubicBezTo>
                    <a:pt x="571" y="199"/>
                    <a:pt x="571" y="199"/>
                    <a:pt x="571" y="199"/>
                  </a:cubicBezTo>
                  <a:cubicBezTo>
                    <a:pt x="572" y="199"/>
                    <a:pt x="572" y="199"/>
                    <a:pt x="572" y="199"/>
                  </a:cubicBezTo>
                  <a:cubicBezTo>
                    <a:pt x="572" y="198"/>
                    <a:pt x="572" y="198"/>
                    <a:pt x="572" y="198"/>
                  </a:cubicBezTo>
                  <a:cubicBezTo>
                    <a:pt x="576" y="198"/>
                    <a:pt x="576" y="198"/>
                    <a:pt x="576" y="198"/>
                  </a:cubicBezTo>
                  <a:cubicBezTo>
                    <a:pt x="576" y="194"/>
                    <a:pt x="576" y="194"/>
                    <a:pt x="576" y="194"/>
                  </a:cubicBezTo>
                  <a:cubicBezTo>
                    <a:pt x="592" y="165"/>
                    <a:pt x="592" y="165"/>
                    <a:pt x="592" y="165"/>
                  </a:cubicBezTo>
                  <a:cubicBezTo>
                    <a:pt x="594" y="165"/>
                    <a:pt x="595" y="164"/>
                    <a:pt x="595" y="162"/>
                  </a:cubicBezTo>
                  <a:cubicBezTo>
                    <a:pt x="595" y="161"/>
                    <a:pt x="595" y="160"/>
                    <a:pt x="595" y="160"/>
                  </a:cubicBezTo>
                  <a:cubicBezTo>
                    <a:pt x="595" y="159"/>
                    <a:pt x="595" y="159"/>
                    <a:pt x="595" y="159"/>
                  </a:cubicBezTo>
                  <a:cubicBezTo>
                    <a:pt x="595" y="159"/>
                    <a:pt x="595" y="159"/>
                    <a:pt x="595" y="159"/>
                  </a:cubicBezTo>
                  <a:cubicBezTo>
                    <a:pt x="613" y="159"/>
                    <a:pt x="613" y="159"/>
                    <a:pt x="613" y="159"/>
                  </a:cubicBezTo>
                  <a:cubicBezTo>
                    <a:pt x="623" y="153"/>
                    <a:pt x="623" y="153"/>
                    <a:pt x="623" y="153"/>
                  </a:cubicBezTo>
                  <a:cubicBezTo>
                    <a:pt x="680" y="153"/>
                    <a:pt x="680" y="153"/>
                    <a:pt x="680" y="153"/>
                  </a:cubicBezTo>
                  <a:cubicBezTo>
                    <a:pt x="681" y="153"/>
                    <a:pt x="681" y="153"/>
                    <a:pt x="681" y="153"/>
                  </a:cubicBezTo>
                  <a:cubicBezTo>
                    <a:pt x="721" y="153"/>
                    <a:pt x="721" y="153"/>
                    <a:pt x="721" y="153"/>
                  </a:cubicBezTo>
                  <a:cubicBezTo>
                    <a:pt x="720" y="153"/>
                    <a:pt x="720" y="154"/>
                    <a:pt x="720" y="154"/>
                  </a:cubicBezTo>
                  <a:cubicBezTo>
                    <a:pt x="707" y="154"/>
                    <a:pt x="707" y="154"/>
                    <a:pt x="707" y="154"/>
                  </a:cubicBezTo>
                  <a:cubicBezTo>
                    <a:pt x="706" y="154"/>
                    <a:pt x="706" y="155"/>
                    <a:pt x="706" y="156"/>
                  </a:cubicBezTo>
                  <a:cubicBezTo>
                    <a:pt x="706" y="156"/>
                    <a:pt x="706" y="157"/>
                    <a:pt x="706" y="157"/>
                  </a:cubicBezTo>
                  <a:cubicBezTo>
                    <a:pt x="706" y="157"/>
                    <a:pt x="706" y="157"/>
                    <a:pt x="706" y="157"/>
                  </a:cubicBezTo>
                  <a:cubicBezTo>
                    <a:pt x="706" y="157"/>
                    <a:pt x="706" y="156"/>
                    <a:pt x="706" y="156"/>
                  </a:cubicBezTo>
                  <a:cubicBezTo>
                    <a:pt x="706" y="155"/>
                    <a:pt x="706" y="155"/>
                    <a:pt x="705" y="155"/>
                  </a:cubicBezTo>
                  <a:cubicBezTo>
                    <a:pt x="705" y="155"/>
                    <a:pt x="705" y="155"/>
                    <a:pt x="705" y="155"/>
                  </a:cubicBezTo>
                  <a:cubicBezTo>
                    <a:pt x="703" y="155"/>
                    <a:pt x="703" y="155"/>
                    <a:pt x="703" y="156"/>
                  </a:cubicBezTo>
                  <a:cubicBezTo>
                    <a:pt x="703" y="157"/>
                    <a:pt x="703" y="157"/>
                    <a:pt x="703" y="157"/>
                  </a:cubicBezTo>
                  <a:cubicBezTo>
                    <a:pt x="700" y="157"/>
                    <a:pt x="700" y="157"/>
                    <a:pt x="700" y="157"/>
                  </a:cubicBezTo>
                  <a:cubicBezTo>
                    <a:pt x="700" y="156"/>
                    <a:pt x="700" y="156"/>
                    <a:pt x="700" y="156"/>
                  </a:cubicBezTo>
                  <a:cubicBezTo>
                    <a:pt x="700" y="155"/>
                    <a:pt x="700" y="155"/>
                    <a:pt x="700" y="155"/>
                  </a:cubicBezTo>
                  <a:cubicBezTo>
                    <a:pt x="699" y="155"/>
                    <a:pt x="699" y="155"/>
                    <a:pt x="699" y="155"/>
                  </a:cubicBezTo>
                  <a:cubicBezTo>
                    <a:pt x="698" y="155"/>
                    <a:pt x="698" y="155"/>
                    <a:pt x="698" y="156"/>
                  </a:cubicBezTo>
                  <a:cubicBezTo>
                    <a:pt x="698" y="157"/>
                    <a:pt x="698" y="157"/>
                    <a:pt x="698" y="157"/>
                  </a:cubicBezTo>
                  <a:cubicBezTo>
                    <a:pt x="694" y="157"/>
                    <a:pt x="694" y="157"/>
                    <a:pt x="694" y="157"/>
                  </a:cubicBezTo>
                  <a:cubicBezTo>
                    <a:pt x="694" y="156"/>
                    <a:pt x="694" y="156"/>
                    <a:pt x="694" y="156"/>
                  </a:cubicBezTo>
                  <a:cubicBezTo>
                    <a:pt x="694" y="155"/>
                    <a:pt x="694" y="155"/>
                    <a:pt x="694" y="155"/>
                  </a:cubicBezTo>
                  <a:cubicBezTo>
                    <a:pt x="693" y="155"/>
                    <a:pt x="693" y="155"/>
                    <a:pt x="693" y="155"/>
                  </a:cubicBezTo>
                  <a:cubicBezTo>
                    <a:pt x="692" y="155"/>
                    <a:pt x="692" y="155"/>
                    <a:pt x="692" y="156"/>
                  </a:cubicBezTo>
                  <a:cubicBezTo>
                    <a:pt x="692" y="157"/>
                    <a:pt x="692" y="157"/>
                    <a:pt x="692" y="157"/>
                  </a:cubicBezTo>
                  <a:cubicBezTo>
                    <a:pt x="688" y="157"/>
                    <a:pt x="688" y="157"/>
                    <a:pt x="688" y="157"/>
                  </a:cubicBezTo>
                  <a:cubicBezTo>
                    <a:pt x="688" y="156"/>
                    <a:pt x="688" y="156"/>
                    <a:pt x="688" y="156"/>
                  </a:cubicBezTo>
                  <a:cubicBezTo>
                    <a:pt x="688" y="155"/>
                    <a:pt x="688" y="155"/>
                    <a:pt x="688" y="155"/>
                  </a:cubicBezTo>
                  <a:cubicBezTo>
                    <a:pt x="687" y="155"/>
                    <a:pt x="687" y="155"/>
                    <a:pt x="687" y="155"/>
                  </a:cubicBezTo>
                  <a:cubicBezTo>
                    <a:pt x="686" y="155"/>
                    <a:pt x="686" y="155"/>
                    <a:pt x="686" y="156"/>
                  </a:cubicBezTo>
                  <a:cubicBezTo>
                    <a:pt x="686" y="157"/>
                    <a:pt x="686" y="157"/>
                    <a:pt x="686" y="157"/>
                  </a:cubicBezTo>
                  <a:cubicBezTo>
                    <a:pt x="683" y="157"/>
                    <a:pt x="683" y="157"/>
                    <a:pt x="683" y="157"/>
                  </a:cubicBezTo>
                  <a:cubicBezTo>
                    <a:pt x="683" y="156"/>
                    <a:pt x="683" y="156"/>
                    <a:pt x="683" y="156"/>
                  </a:cubicBezTo>
                  <a:cubicBezTo>
                    <a:pt x="683" y="155"/>
                    <a:pt x="683" y="155"/>
                    <a:pt x="682" y="155"/>
                  </a:cubicBezTo>
                  <a:cubicBezTo>
                    <a:pt x="682" y="155"/>
                    <a:pt x="682" y="155"/>
                    <a:pt x="682" y="155"/>
                  </a:cubicBezTo>
                  <a:cubicBezTo>
                    <a:pt x="680" y="155"/>
                    <a:pt x="680" y="155"/>
                    <a:pt x="680" y="156"/>
                  </a:cubicBezTo>
                  <a:cubicBezTo>
                    <a:pt x="680" y="156"/>
                    <a:pt x="680" y="156"/>
                    <a:pt x="680" y="157"/>
                  </a:cubicBezTo>
                  <a:cubicBezTo>
                    <a:pt x="672" y="157"/>
                    <a:pt x="672" y="157"/>
                    <a:pt x="672" y="157"/>
                  </a:cubicBezTo>
                  <a:cubicBezTo>
                    <a:pt x="672" y="157"/>
                    <a:pt x="672" y="158"/>
                    <a:pt x="672" y="159"/>
                  </a:cubicBezTo>
                  <a:cubicBezTo>
                    <a:pt x="674" y="158"/>
                    <a:pt x="676" y="158"/>
                    <a:pt x="678" y="158"/>
                  </a:cubicBezTo>
                  <a:cubicBezTo>
                    <a:pt x="696" y="158"/>
                    <a:pt x="710" y="172"/>
                    <a:pt x="710" y="189"/>
                  </a:cubicBezTo>
                  <a:cubicBezTo>
                    <a:pt x="710" y="191"/>
                    <a:pt x="710" y="193"/>
                    <a:pt x="709" y="195"/>
                  </a:cubicBezTo>
                  <a:cubicBezTo>
                    <a:pt x="709" y="195"/>
                    <a:pt x="709" y="196"/>
                    <a:pt x="709" y="196"/>
                  </a:cubicBezTo>
                  <a:cubicBezTo>
                    <a:pt x="716" y="196"/>
                    <a:pt x="716" y="196"/>
                    <a:pt x="716" y="196"/>
                  </a:cubicBezTo>
                  <a:cubicBezTo>
                    <a:pt x="716" y="196"/>
                    <a:pt x="716" y="195"/>
                    <a:pt x="716" y="195"/>
                  </a:cubicBezTo>
                  <a:cubicBezTo>
                    <a:pt x="716" y="193"/>
                    <a:pt x="716" y="192"/>
                    <a:pt x="716" y="190"/>
                  </a:cubicBezTo>
                  <a:cubicBezTo>
                    <a:pt x="712" y="190"/>
                    <a:pt x="712" y="190"/>
                    <a:pt x="712" y="190"/>
                  </a:cubicBezTo>
                  <a:cubicBezTo>
                    <a:pt x="712" y="187"/>
                    <a:pt x="713" y="179"/>
                    <a:pt x="714" y="177"/>
                  </a:cubicBezTo>
                  <a:cubicBezTo>
                    <a:pt x="718" y="177"/>
                    <a:pt x="718" y="177"/>
                    <a:pt x="718" y="177"/>
                  </a:cubicBezTo>
                  <a:cubicBezTo>
                    <a:pt x="718" y="177"/>
                    <a:pt x="718" y="177"/>
                    <a:pt x="719" y="177"/>
                  </a:cubicBezTo>
                  <a:cubicBezTo>
                    <a:pt x="723" y="166"/>
                    <a:pt x="734" y="158"/>
                    <a:pt x="747" y="158"/>
                  </a:cubicBezTo>
                  <a:cubicBezTo>
                    <a:pt x="747" y="158"/>
                    <a:pt x="747" y="158"/>
                    <a:pt x="747" y="158"/>
                  </a:cubicBezTo>
                  <a:cubicBezTo>
                    <a:pt x="762" y="159"/>
                    <a:pt x="774" y="169"/>
                    <a:pt x="777" y="183"/>
                  </a:cubicBezTo>
                  <a:cubicBezTo>
                    <a:pt x="777" y="185"/>
                    <a:pt x="777" y="187"/>
                    <a:pt x="777" y="189"/>
                  </a:cubicBezTo>
                  <a:cubicBezTo>
                    <a:pt x="777" y="190"/>
                    <a:pt x="777" y="190"/>
                    <a:pt x="777" y="190"/>
                  </a:cubicBezTo>
                  <a:cubicBezTo>
                    <a:pt x="777" y="191"/>
                    <a:pt x="777" y="192"/>
                    <a:pt x="777" y="192"/>
                  </a:cubicBezTo>
                  <a:cubicBezTo>
                    <a:pt x="777" y="193"/>
                    <a:pt x="777" y="193"/>
                    <a:pt x="777" y="193"/>
                  </a:cubicBezTo>
                  <a:cubicBezTo>
                    <a:pt x="777" y="193"/>
                    <a:pt x="778" y="193"/>
                    <a:pt x="778" y="193"/>
                  </a:cubicBezTo>
                  <a:cubicBezTo>
                    <a:pt x="778" y="193"/>
                    <a:pt x="778" y="193"/>
                    <a:pt x="778" y="194"/>
                  </a:cubicBezTo>
                  <a:cubicBezTo>
                    <a:pt x="777" y="194"/>
                    <a:pt x="777" y="194"/>
                    <a:pt x="777" y="194"/>
                  </a:cubicBezTo>
                  <a:cubicBezTo>
                    <a:pt x="777" y="195"/>
                    <a:pt x="777" y="197"/>
                    <a:pt x="776" y="198"/>
                  </a:cubicBezTo>
                  <a:cubicBezTo>
                    <a:pt x="776" y="198"/>
                    <a:pt x="776" y="198"/>
                    <a:pt x="776" y="199"/>
                  </a:cubicBezTo>
                  <a:cubicBezTo>
                    <a:pt x="779" y="199"/>
                    <a:pt x="779" y="199"/>
                    <a:pt x="779" y="199"/>
                  </a:cubicBezTo>
                  <a:cubicBezTo>
                    <a:pt x="779" y="200"/>
                    <a:pt x="779" y="201"/>
                    <a:pt x="779" y="202"/>
                  </a:cubicBezTo>
                  <a:cubicBezTo>
                    <a:pt x="780" y="202"/>
                    <a:pt x="780" y="202"/>
                    <a:pt x="780" y="202"/>
                  </a:cubicBezTo>
                  <a:cubicBezTo>
                    <a:pt x="780" y="202"/>
                    <a:pt x="780" y="203"/>
                    <a:pt x="780" y="203"/>
                  </a:cubicBezTo>
                  <a:cubicBezTo>
                    <a:pt x="781" y="203"/>
                    <a:pt x="783" y="204"/>
                    <a:pt x="784" y="204"/>
                  </a:cubicBezTo>
                  <a:cubicBezTo>
                    <a:pt x="784" y="204"/>
                    <a:pt x="784" y="204"/>
                    <a:pt x="784" y="203"/>
                  </a:cubicBezTo>
                  <a:cubicBezTo>
                    <a:pt x="784" y="203"/>
                    <a:pt x="784" y="203"/>
                    <a:pt x="784" y="203"/>
                  </a:cubicBezTo>
                  <a:cubicBezTo>
                    <a:pt x="784" y="202"/>
                    <a:pt x="784" y="200"/>
                    <a:pt x="784" y="199"/>
                  </a:cubicBezTo>
                  <a:cubicBezTo>
                    <a:pt x="789" y="199"/>
                    <a:pt x="789" y="199"/>
                    <a:pt x="789" y="199"/>
                  </a:cubicBezTo>
                  <a:cubicBezTo>
                    <a:pt x="789" y="200"/>
                    <a:pt x="789" y="200"/>
                    <a:pt x="789" y="201"/>
                  </a:cubicBezTo>
                  <a:cubicBezTo>
                    <a:pt x="789" y="202"/>
                    <a:pt x="789" y="202"/>
                    <a:pt x="791" y="203"/>
                  </a:cubicBezTo>
                  <a:cubicBezTo>
                    <a:pt x="837" y="203"/>
                    <a:pt x="837" y="203"/>
                    <a:pt x="837" y="203"/>
                  </a:cubicBezTo>
                  <a:cubicBezTo>
                    <a:pt x="839" y="202"/>
                    <a:pt x="839" y="202"/>
                    <a:pt x="839" y="201"/>
                  </a:cubicBezTo>
                  <a:cubicBezTo>
                    <a:pt x="839" y="200"/>
                    <a:pt x="839" y="200"/>
                    <a:pt x="839" y="199"/>
                  </a:cubicBezTo>
                  <a:cubicBezTo>
                    <a:pt x="844" y="199"/>
                    <a:pt x="844" y="199"/>
                    <a:pt x="844" y="199"/>
                  </a:cubicBezTo>
                  <a:cubicBezTo>
                    <a:pt x="844" y="200"/>
                    <a:pt x="844" y="200"/>
                    <a:pt x="844" y="200"/>
                  </a:cubicBezTo>
                  <a:cubicBezTo>
                    <a:pt x="844" y="200"/>
                    <a:pt x="844" y="200"/>
                    <a:pt x="844" y="200"/>
                  </a:cubicBezTo>
                  <a:cubicBezTo>
                    <a:pt x="844" y="201"/>
                    <a:pt x="844" y="201"/>
                    <a:pt x="844" y="201"/>
                  </a:cubicBezTo>
                  <a:cubicBezTo>
                    <a:pt x="844" y="201"/>
                    <a:pt x="845" y="202"/>
                    <a:pt x="845" y="202"/>
                  </a:cubicBezTo>
                  <a:cubicBezTo>
                    <a:pt x="845" y="202"/>
                    <a:pt x="845" y="202"/>
                    <a:pt x="846" y="202"/>
                  </a:cubicBezTo>
                  <a:cubicBezTo>
                    <a:pt x="846" y="203"/>
                    <a:pt x="846" y="203"/>
                    <a:pt x="847" y="203"/>
                  </a:cubicBezTo>
                  <a:cubicBezTo>
                    <a:pt x="847" y="203"/>
                    <a:pt x="847" y="203"/>
                    <a:pt x="847" y="203"/>
                  </a:cubicBezTo>
                  <a:cubicBezTo>
                    <a:pt x="847" y="203"/>
                    <a:pt x="847" y="203"/>
                    <a:pt x="848" y="203"/>
                  </a:cubicBezTo>
                  <a:cubicBezTo>
                    <a:pt x="848" y="203"/>
                    <a:pt x="848" y="204"/>
                    <a:pt x="848" y="204"/>
                  </a:cubicBezTo>
                  <a:cubicBezTo>
                    <a:pt x="848" y="204"/>
                    <a:pt x="848" y="203"/>
                    <a:pt x="849" y="203"/>
                  </a:cubicBezTo>
                  <a:cubicBezTo>
                    <a:pt x="849" y="203"/>
                    <a:pt x="849" y="203"/>
                    <a:pt x="850" y="203"/>
                  </a:cubicBezTo>
                  <a:cubicBezTo>
                    <a:pt x="850" y="203"/>
                    <a:pt x="850" y="202"/>
                    <a:pt x="850" y="202"/>
                  </a:cubicBezTo>
                  <a:cubicBezTo>
                    <a:pt x="864" y="202"/>
                    <a:pt x="864" y="202"/>
                    <a:pt x="864" y="202"/>
                  </a:cubicBezTo>
                  <a:cubicBezTo>
                    <a:pt x="866" y="203"/>
                    <a:pt x="866" y="203"/>
                    <a:pt x="866" y="203"/>
                  </a:cubicBezTo>
                  <a:cubicBezTo>
                    <a:pt x="866" y="204"/>
                    <a:pt x="866" y="204"/>
                    <a:pt x="867" y="204"/>
                  </a:cubicBezTo>
                  <a:cubicBezTo>
                    <a:pt x="869" y="204"/>
                    <a:pt x="870" y="204"/>
                    <a:pt x="871" y="204"/>
                  </a:cubicBezTo>
                  <a:cubicBezTo>
                    <a:pt x="871" y="204"/>
                    <a:pt x="872" y="203"/>
                    <a:pt x="873" y="202"/>
                  </a:cubicBezTo>
                  <a:cubicBezTo>
                    <a:pt x="895" y="202"/>
                    <a:pt x="895" y="202"/>
                    <a:pt x="895" y="202"/>
                  </a:cubicBezTo>
                  <a:cubicBezTo>
                    <a:pt x="895" y="203"/>
                    <a:pt x="895" y="203"/>
                    <a:pt x="895" y="203"/>
                  </a:cubicBezTo>
                  <a:cubicBezTo>
                    <a:pt x="896" y="203"/>
                    <a:pt x="896" y="203"/>
                    <a:pt x="896" y="203"/>
                  </a:cubicBezTo>
                  <a:cubicBezTo>
                    <a:pt x="897" y="203"/>
                    <a:pt x="897" y="203"/>
                    <a:pt x="897" y="203"/>
                  </a:cubicBezTo>
                  <a:cubicBezTo>
                    <a:pt x="897" y="204"/>
                    <a:pt x="897" y="204"/>
                    <a:pt x="898" y="204"/>
                  </a:cubicBezTo>
                  <a:cubicBezTo>
                    <a:pt x="899" y="204"/>
                    <a:pt x="901" y="204"/>
                    <a:pt x="901" y="204"/>
                  </a:cubicBezTo>
                  <a:cubicBezTo>
                    <a:pt x="902" y="204"/>
                    <a:pt x="902" y="203"/>
                    <a:pt x="902" y="203"/>
                  </a:cubicBezTo>
                  <a:cubicBezTo>
                    <a:pt x="903" y="203"/>
                    <a:pt x="903" y="203"/>
                    <a:pt x="903" y="203"/>
                  </a:cubicBezTo>
                  <a:cubicBezTo>
                    <a:pt x="903" y="203"/>
                    <a:pt x="903" y="203"/>
                    <a:pt x="903" y="202"/>
                  </a:cubicBezTo>
                  <a:cubicBezTo>
                    <a:pt x="917" y="202"/>
                    <a:pt x="917" y="202"/>
                    <a:pt x="917" y="202"/>
                  </a:cubicBezTo>
                  <a:cubicBezTo>
                    <a:pt x="918" y="203"/>
                    <a:pt x="918" y="203"/>
                    <a:pt x="918" y="203"/>
                  </a:cubicBezTo>
                  <a:cubicBezTo>
                    <a:pt x="918" y="203"/>
                    <a:pt x="918" y="203"/>
                    <a:pt x="918" y="203"/>
                  </a:cubicBezTo>
                  <a:cubicBezTo>
                    <a:pt x="919" y="203"/>
                    <a:pt x="919" y="203"/>
                    <a:pt x="919" y="203"/>
                  </a:cubicBezTo>
                  <a:cubicBezTo>
                    <a:pt x="919" y="203"/>
                    <a:pt x="919" y="203"/>
                    <a:pt x="919" y="203"/>
                  </a:cubicBezTo>
                  <a:cubicBezTo>
                    <a:pt x="920" y="203"/>
                    <a:pt x="921" y="203"/>
                    <a:pt x="922" y="202"/>
                  </a:cubicBezTo>
                  <a:cubicBezTo>
                    <a:pt x="923" y="201"/>
                    <a:pt x="924" y="200"/>
                    <a:pt x="924" y="200"/>
                  </a:cubicBezTo>
                  <a:cubicBezTo>
                    <a:pt x="925" y="199"/>
                    <a:pt x="925" y="198"/>
                    <a:pt x="926" y="197"/>
                  </a:cubicBezTo>
                  <a:cubicBezTo>
                    <a:pt x="926" y="196"/>
                    <a:pt x="926" y="196"/>
                    <a:pt x="926" y="196"/>
                  </a:cubicBezTo>
                  <a:cubicBezTo>
                    <a:pt x="926" y="196"/>
                    <a:pt x="926" y="194"/>
                    <a:pt x="926" y="191"/>
                  </a:cubicBezTo>
                  <a:cubicBezTo>
                    <a:pt x="926" y="188"/>
                    <a:pt x="926" y="185"/>
                    <a:pt x="926" y="183"/>
                  </a:cubicBezTo>
                  <a:cubicBezTo>
                    <a:pt x="932" y="182"/>
                    <a:pt x="932" y="182"/>
                    <a:pt x="932" y="182"/>
                  </a:cubicBezTo>
                  <a:cubicBezTo>
                    <a:pt x="932" y="185"/>
                    <a:pt x="932" y="185"/>
                    <a:pt x="932" y="185"/>
                  </a:cubicBezTo>
                  <a:cubicBezTo>
                    <a:pt x="931" y="186"/>
                    <a:pt x="931" y="186"/>
                    <a:pt x="931" y="186"/>
                  </a:cubicBezTo>
                  <a:cubicBezTo>
                    <a:pt x="931" y="187"/>
                    <a:pt x="931" y="187"/>
                    <a:pt x="931" y="187"/>
                  </a:cubicBezTo>
                  <a:cubicBezTo>
                    <a:pt x="931" y="190"/>
                    <a:pt x="931" y="190"/>
                    <a:pt x="931" y="190"/>
                  </a:cubicBezTo>
                  <a:cubicBezTo>
                    <a:pt x="931" y="192"/>
                    <a:pt x="931" y="192"/>
                    <a:pt x="933" y="193"/>
                  </a:cubicBezTo>
                  <a:cubicBezTo>
                    <a:pt x="933" y="194"/>
                    <a:pt x="935" y="194"/>
                    <a:pt x="936" y="194"/>
                  </a:cubicBezTo>
                  <a:cubicBezTo>
                    <a:pt x="936" y="194"/>
                    <a:pt x="936" y="194"/>
                    <a:pt x="936" y="194"/>
                  </a:cubicBezTo>
                  <a:cubicBezTo>
                    <a:pt x="937" y="194"/>
                    <a:pt x="938" y="194"/>
                    <a:pt x="939" y="193"/>
                  </a:cubicBezTo>
                  <a:cubicBezTo>
                    <a:pt x="940" y="193"/>
                    <a:pt x="940" y="193"/>
                    <a:pt x="940" y="193"/>
                  </a:cubicBezTo>
                  <a:cubicBezTo>
                    <a:pt x="940" y="194"/>
                    <a:pt x="940" y="194"/>
                    <a:pt x="940" y="194"/>
                  </a:cubicBezTo>
                  <a:cubicBezTo>
                    <a:pt x="940" y="195"/>
                    <a:pt x="940" y="196"/>
                    <a:pt x="941" y="196"/>
                  </a:cubicBezTo>
                  <a:cubicBezTo>
                    <a:pt x="952" y="196"/>
                    <a:pt x="952" y="196"/>
                    <a:pt x="952" y="196"/>
                  </a:cubicBezTo>
                  <a:cubicBezTo>
                    <a:pt x="955" y="197"/>
                    <a:pt x="955" y="197"/>
                    <a:pt x="955" y="197"/>
                  </a:cubicBezTo>
                  <a:cubicBezTo>
                    <a:pt x="960" y="197"/>
                    <a:pt x="960" y="197"/>
                    <a:pt x="960" y="197"/>
                  </a:cubicBezTo>
                  <a:cubicBezTo>
                    <a:pt x="961" y="197"/>
                    <a:pt x="962" y="196"/>
                    <a:pt x="963" y="196"/>
                  </a:cubicBezTo>
                  <a:cubicBezTo>
                    <a:pt x="982" y="196"/>
                    <a:pt x="982" y="196"/>
                    <a:pt x="982" y="196"/>
                  </a:cubicBezTo>
                  <a:cubicBezTo>
                    <a:pt x="982" y="196"/>
                    <a:pt x="982" y="195"/>
                    <a:pt x="982" y="195"/>
                  </a:cubicBezTo>
                  <a:cubicBezTo>
                    <a:pt x="982" y="195"/>
                    <a:pt x="982" y="195"/>
                    <a:pt x="982" y="195"/>
                  </a:cubicBezTo>
                  <a:cubicBezTo>
                    <a:pt x="982" y="194"/>
                    <a:pt x="982" y="194"/>
                    <a:pt x="982" y="194"/>
                  </a:cubicBezTo>
                  <a:cubicBezTo>
                    <a:pt x="982" y="194"/>
                    <a:pt x="982" y="194"/>
                    <a:pt x="982" y="194"/>
                  </a:cubicBezTo>
                  <a:cubicBezTo>
                    <a:pt x="985" y="194"/>
                    <a:pt x="985" y="194"/>
                    <a:pt x="985" y="194"/>
                  </a:cubicBezTo>
                  <a:cubicBezTo>
                    <a:pt x="985" y="195"/>
                    <a:pt x="985" y="195"/>
                    <a:pt x="985" y="195"/>
                  </a:cubicBezTo>
                  <a:cubicBezTo>
                    <a:pt x="985" y="195"/>
                    <a:pt x="988" y="195"/>
                    <a:pt x="991" y="195"/>
                  </a:cubicBezTo>
                  <a:cubicBezTo>
                    <a:pt x="997" y="195"/>
                    <a:pt x="1006" y="195"/>
                    <a:pt x="1007" y="195"/>
                  </a:cubicBezTo>
                  <a:cubicBezTo>
                    <a:pt x="1008" y="209"/>
                    <a:pt x="1008" y="209"/>
                    <a:pt x="1008" y="209"/>
                  </a:cubicBezTo>
                  <a:cubicBezTo>
                    <a:pt x="1008" y="209"/>
                    <a:pt x="1008" y="209"/>
                    <a:pt x="1008" y="209"/>
                  </a:cubicBezTo>
                  <a:cubicBezTo>
                    <a:pt x="1008" y="209"/>
                    <a:pt x="1008" y="209"/>
                    <a:pt x="1008" y="209"/>
                  </a:cubicBezTo>
                  <a:cubicBezTo>
                    <a:pt x="1010" y="208"/>
                    <a:pt x="1009" y="209"/>
                    <a:pt x="1011" y="206"/>
                  </a:cubicBezTo>
                  <a:cubicBezTo>
                    <a:pt x="1011" y="205"/>
                    <a:pt x="1012" y="199"/>
                    <a:pt x="1012" y="198"/>
                  </a:cubicBezTo>
                  <a:cubicBezTo>
                    <a:pt x="1019" y="198"/>
                    <a:pt x="1019" y="198"/>
                    <a:pt x="1019" y="198"/>
                  </a:cubicBezTo>
                  <a:cubicBezTo>
                    <a:pt x="1019" y="197"/>
                    <a:pt x="1019" y="197"/>
                    <a:pt x="1018" y="197"/>
                  </a:cubicBezTo>
                  <a:cubicBezTo>
                    <a:pt x="1018" y="195"/>
                    <a:pt x="1018" y="192"/>
                    <a:pt x="1018" y="190"/>
                  </a:cubicBezTo>
                  <a:cubicBezTo>
                    <a:pt x="1018" y="189"/>
                    <a:pt x="1018" y="189"/>
                    <a:pt x="1018" y="189"/>
                  </a:cubicBezTo>
                  <a:cubicBezTo>
                    <a:pt x="1018" y="188"/>
                    <a:pt x="1018" y="188"/>
                    <a:pt x="1018" y="187"/>
                  </a:cubicBezTo>
                  <a:cubicBezTo>
                    <a:pt x="1018" y="183"/>
                    <a:pt x="1019" y="180"/>
                    <a:pt x="1020" y="177"/>
                  </a:cubicBezTo>
                  <a:cubicBezTo>
                    <a:pt x="1022" y="174"/>
                    <a:pt x="1023" y="172"/>
                    <a:pt x="1025" y="170"/>
                  </a:cubicBezTo>
                  <a:cubicBezTo>
                    <a:pt x="1028" y="166"/>
                    <a:pt x="1032" y="163"/>
                    <a:pt x="1036" y="161"/>
                  </a:cubicBezTo>
                  <a:cubicBezTo>
                    <a:pt x="1037" y="161"/>
                    <a:pt x="1038" y="160"/>
                    <a:pt x="1039" y="160"/>
                  </a:cubicBezTo>
                  <a:cubicBezTo>
                    <a:pt x="1039" y="160"/>
                    <a:pt x="1039" y="160"/>
                    <a:pt x="1039" y="160"/>
                  </a:cubicBezTo>
                  <a:cubicBezTo>
                    <a:pt x="1040" y="160"/>
                    <a:pt x="1040" y="159"/>
                    <a:pt x="1041" y="159"/>
                  </a:cubicBezTo>
                  <a:cubicBezTo>
                    <a:pt x="1041" y="159"/>
                    <a:pt x="1042" y="159"/>
                    <a:pt x="1042" y="159"/>
                  </a:cubicBezTo>
                  <a:cubicBezTo>
                    <a:pt x="1042" y="159"/>
                    <a:pt x="1042" y="159"/>
                    <a:pt x="1042" y="159"/>
                  </a:cubicBezTo>
                  <a:cubicBezTo>
                    <a:pt x="1042" y="159"/>
                    <a:pt x="1042" y="159"/>
                    <a:pt x="1042" y="159"/>
                  </a:cubicBezTo>
                  <a:cubicBezTo>
                    <a:pt x="1044" y="158"/>
                    <a:pt x="1047" y="158"/>
                    <a:pt x="1049" y="158"/>
                  </a:cubicBezTo>
                  <a:cubicBezTo>
                    <a:pt x="1050" y="158"/>
                    <a:pt x="1050" y="158"/>
                    <a:pt x="1051" y="158"/>
                  </a:cubicBezTo>
                  <a:cubicBezTo>
                    <a:pt x="1051" y="158"/>
                    <a:pt x="1051" y="158"/>
                    <a:pt x="1051" y="158"/>
                  </a:cubicBezTo>
                  <a:cubicBezTo>
                    <a:pt x="1052" y="158"/>
                    <a:pt x="1052" y="158"/>
                    <a:pt x="1053" y="158"/>
                  </a:cubicBezTo>
                  <a:cubicBezTo>
                    <a:pt x="1053" y="159"/>
                    <a:pt x="1054" y="159"/>
                    <a:pt x="1054" y="159"/>
                  </a:cubicBezTo>
                  <a:cubicBezTo>
                    <a:pt x="1054" y="159"/>
                    <a:pt x="1054" y="159"/>
                    <a:pt x="1054" y="159"/>
                  </a:cubicBezTo>
                  <a:cubicBezTo>
                    <a:pt x="1055" y="159"/>
                    <a:pt x="1056" y="159"/>
                    <a:pt x="1057" y="159"/>
                  </a:cubicBezTo>
                  <a:cubicBezTo>
                    <a:pt x="1071" y="163"/>
                    <a:pt x="1080" y="175"/>
                    <a:pt x="1080" y="190"/>
                  </a:cubicBezTo>
                  <a:cubicBezTo>
                    <a:pt x="1080" y="191"/>
                    <a:pt x="1080" y="191"/>
                    <a:pt x="1080" y="191"/>
                  </a:cubicBezTo>
                  <a:cubicBezTo>
                    <a:pt x="1083" y="191"/>
                    <a:pt x="1083" y="191"/>
                    <a:pt x="1083" y="191"/>
                  </a:cubicBezTo>
                  <a:cubicBezTo>
                    <a:pt x="1083" y="203"/>
                    <a:pt x="1083" y="203"/>
                    <a:pt x="1083" y="203"/>
                  </a:cubicBezTo>
                  <a:cubicBezTo>
                    <a:pt x="1083" y="203"/>
                    <a:pt x="1084" y="203"/>
                    <a:pt x="1084" y="203"/>
                  </a:cubicBezTo>
                  <a:cubicBezTo>
                    <a:pt x="1085" y="203"/>
                    <a:pt x="1085" y="203"/>
                    <a:pt x="1085" y="203"/>
                  </a:cubicBezTo>
                  <a:cubicBezTo>
                    <a:pt x="1085" y="203"/>
                    <a:pt x="1085" y="203"/>
                    <a:pt x="1085" y="203"/>
                  </a:cubicBezTo>
                  <a:cubicBezTo>
                    <a:pt x="1087" y="203"/>
                    <a:pt x="1088" y="204"/>
                    <a:pt x="1089" y="204"/>
                  </a:cubicBezTo>
                  <a:cubicBezTo>
                    <a:pt x="1089" y="204"/>
                    <a:pt x="1089" y="204"/>
                    <a:pt x="1089" y="204"/>
                  </a:cubicBezTo>
                  <a:cubicBezTo>
                    <a:pt x="1089" y="199"/>
                    <a:pt x="1089" y="199"/>
                    <a:pt x="1089" y="199"/>
                  </a:cubicBezTo>
                  <a:cubicBezTo>
                    <a:pt x="1090" y="199"/>
                    <a:pt x="1090" y="198"/>
                    <a:pt x="1090" y="197"/>
                  </a:cubicBezTo>
                  <a:cubicBezTo>
                    <a:pt x="1090" y="197"/>
                    <a:pt x="1090" y="196"/>
                    <a:pt x="1089" y="196"/>
                  </a:cubicBezTo>
                  <a:close/>
                  <a:moveTo>
                    <a:pt x="802" y="134"/>
                  </a:moveTo>
                  <a:cubicBezTo>
                    <a:pt x="803" y="134"/>
                    <a:pt x="804" y="135"/>
                    <a:pt x="805" y="135"/>
                  </a:cubicBezTo>
                  <a:cubicBezTo>
                    <a:pt x="805" y="135"/>
                    <a:pt x="805" y="135"/>
                    <a:pt x="805" y="136"/>
                  </a:cubicBezTo>
                  <a:cubicBezTo>
                    <a:pt x="805" y="136"/>
                    <a:pt x="805" y="136"/>
                    <a:pt x="805" y="136"/>
                  </a:cubicBezTo>
                  <a:cubicBezTo>
                    <a:pt x="805" y="136"/>
                    <a:pt x="805" y="136"/>
                    <a:pt x="805" y="136"/>
                  </a:cubicBezTo>
                  <a:cubicBezTo>
                    <a:pt x="805" y="136"/>
                    <a:pt x="805" y="136"/>
                    <a:pt x="805" y="136"/>
                  </a:cubicBezTo>
                  <a:cubicBezTo>
                    <a:pt x="805" y="136"/>
                    <a:pt x="806" y="137"/>
                    <a:pt x="806" y="137"/>
                  </a:cubicBezTo>
                  <a:cubicBezTo>
                    <a:pt x="806" y="137"/>
                    <a:pt x="806" y="137"/>
                    <a:pt x="806" y="137"/>
                  </a:cubicBezTo>
                  <a:cubicBezTo>
                    <a:pt x="806" y="137"/>
                    <a:pt x="806" y="137"/>
                    <a:pt x="806" y="137"/>
                  </a:cubicBezTo>
                  <a:cubicBezTo>
                    <a:pt x="806" y="137"/>
                    <a:pt x="806" y="137"/>
                    <a:pt x="806" y="137"/>
                  </a:cubicBezTo>
                  <a:cubicBezTo>
                    <a:pt x="806" y="137"/>
                    <a:pt x="806" y="137"/>
                    <a:pt x="806" y="137"/>
                  </a:cubicBezTo>
                  <a:cubicBezTo>
                    <a:pt x="806" y="138"/>
                    <a:pt x="805" y="138"/>
                    <a:pt x="805" y="138"/>
                  </a:cubicBezTo>
                  <a:cubicBezTo>
                    <a:pt x="805" y="138"/>
                    <a:pt x="805" y="138"/>
                    <a:pt x="805" y="138"/>
                  </a:cubicBezTo>
                  <a:cubicBezTo>
                    <a:pt x="805" y="139"/>
                    <a:pt x="804" y="139"/>
                    <a:pt x="804" y="139"/>
                  </a:cubicBezTo>
                  <a:cubicBezTo>
                    <a:pt x="804" y="139"/>
                    <a:pt x="803" y="139"/>
                    <a:pt x="803" y="139"/>
                  </a:cubicBezTo>
                  <a:cubicBezTo>
                    <a:pt x="803" y="139"/>
                    <a:pt x="803" y="139"/>
                    <a:pt x="803" y="139"/>
                  </a:cubicBezTo>
                  <a:cubicBezTo>
                    <a:pt x="802" y="138"/>
                    <a:pt x="802" y="138"/>
                    <a:pt x="802" y="137"/>
                  </a:cubicBezTo>
                  <a:cubicBezTo>
                    <a:pt x="801" y="137"/>
                    <a:pt x="801" y="137"/>
                    <a:pt x="801" y="136"/>
                  </a:cubicBezTo>
                  <a:cubicBezTo>
                    <a:pt x="801" y="136"/>
                    <a:pt x="800" y="135"/>
                    <a:pt x="800" y="135"/>
                  </a:cubicBezTo>
                  <a:cubicBezTo>
                    <a:pt x="800" y="135"/>
                    <a:pt x="800" y="135"/>
                    <a:pt x="800" y="135"/>
                  </a:cubicBezTo>
                  <a:cubicBezTo>
                    <a:pt x="800" y="135"/>
                    <a:pt x="800" y="135"/>
                    <a:pt x="800" y="135"/>
                  </a:cubicBezTo>
                  <a:cubicBezTo>
                    <a:pt x="800" y="135"/>
                    <a:pt x="801" y="135"/>
                    <a:pt x="801" y="135"/>
                  </a:cubicBezTo>
                  <a:cubicBezTo>
                    <a:pt x="801" y="135"/>
                    <a:pt x="801" y="135"/>
                    <a:pt x="801" y="135"/>
                  </a:cubicBezTo>
                  <a:cubicBezTo>
                    <a:pt x="801" y="134"/>
                    <a:pt x="802" y="134"/>
                    <a:pt x="802" y="134"/>
                  </a:cubicBezTo>
                  <a:close/>
                  <a:moveTo>
                    <a:pt x="799" y="134"/>
                  </a:moveTo>
                  <a:cubicBezTo>
                    <a:pt x="799" y="133"/>
                    <a:pt x="800" y="133"/>
                    <a:pt x="800" y="133"/>
                  </a:cubicBezTo>
                  <a:cubicBezTo>
                    <a:pt x="801" y="133"/>
                    <a:pt x="801" y="133"/>
                    <a:pt x="801" y="133"/>
                  </a:cubicBezTo>
                  <a:cubicBezTo>
                    <a:pt x="801" y="133"/>
                    <a:pt x="801" y="133"/>
                    <a:pt x="801" y="133"/>
                  </a:cubicBezTo>
                  <a:cubicBezTo>
                    <a:pt x="801" y="133"/>
                    <a:pt x="801" y="133"/>
                    <a:pt x="802" y="133"/>
                  </a:cubicBezTo>
                  <a:cubicBezTo>
                    <a:pt x="802" y="133"/>
                    <a:pt x="801" y="133"/>
                    <a:pt x="801" y="133"/>
                  </a:cubicBezTo>
                  <a:cubicBezTo>
                    <a:pt x="801" y="133"/>
                    <a:pt x="801" y="133"/>
                    <a:pt x="802" y="133"/>
                  </a:cubicBezTo>
                  <a:cubicBezTo>
                    <a:pt x="801" y="133"/>
                    <a:pt x="801" y="133"/>
                    <a:pt x="801" y="133"/>
                  </a:cubicBezTo>
                  <a:cubicBezTo>
                    <a:pt x="801" y="133"/>
                    <a:pt x="800" y="134"/>
                    <a:pt x="800" y="134"/>
                  </a:cubicBezTo>
                  <a:cubicBezTo>
                    <a:pt x="799" y="134"/>
                    <a:pt x="799" y="134"/>
                    <a:pt x="799" y="134"/>
                  </a:cubicBezTo>
                  <a:cubicBezTo>
                    <a:pt x="799" y="134"/>
                    <a:pt x="799" y="134"/>
                    <a:pt x="799" y="134"/>
                  </a:cubicBezTo>
                  <a:cubicBezTo>
                    <a:pt x="799" y="134"/>
                    <a:pt x="799" y="134"/>
                    <a:pt x="799" y="134"/>
                  </a:cubicBezTo>
                  <a:cubicBezTo>
                    <a:pt x="799" y="134"/>
                    <a:pt x="799" y="134"/>
                    <a:pt x="799" y="134"/>
                  </a:cubicBezTo>
                  <a:cubicBezTo>
                    <a:pt x="799" y="134"/>
                    <a:pt x="799" y="134"/>
                    <a:pt x="799" y="134"/>
                  </a:cubicBezTo>
                  <a:cubicBezTo>
                    <a:pt x="799" y="134"/>
                    <a:pt x="799" y="134"/>
                    <a:pt x="799" y="134"/>
                  </a:cubicBezTo>
                  <a:close/>
                  <a:moveTo>
                    <a:pt x="6" y="137"/>
                  </a:moveTo>
                  <a:cubicBezTo>
                    <a:pt x="6" y="137"/>
                    <a:pt x="6" y="137"/>
                    <a:pt x="6" y="137"/>
                  </a:cubicBezTo>
                  <a:cubicBezTo>
                    <a:pt x="6" y="137"/>
                    <a:pt x="6" y="137"/>
                    <a:pt x="6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6" y="109"/>
                    <a:pt x="6" y="109"/>
                    <a:pt x="6" y="109"/>
                  </a:cubicBezTo>
                  <a:lnTo>
                    <a:pt x="6" y="137"/>
                  </a:lnTo>
                  <a:close/>
                  <a:moveTo>
                    <a:pt x="6" y="107"/>
                  </a:move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lnTo>
                    <a:pt x="6" y="107"/>
                  </a:lnTo>
                  <a:close/>
                  <a:moveTo>
                    <a:pt x="6" y="96"/>
                  </a:move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" y="70"/>
                    <a:pt x="6" y="70"/>
                    <a:pt x="6" y="70"/>
                  </a:cubicBezTo>
                  <a:lnTo>
                    <a:pt x="6" y="96"/>
                  </a:lnTo>
                  <a:close/>
                  <a:moveTo>
                    <a:pt x="6" y="68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5" y="61"/>
                    <a:pt x="5" y="61"/>
                    <a:pt x="6" y="61"/>
                  </a:cubicBezTo>
                  <a:lnTo>
                    <a:pt x="6" y="68"/>
                  </a:lnTo>
                  <a:close/>
                  <a:moveTo>
                    <a:pt x="6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6" y="55"/>
                  </a:lnTo>
                  <a:close/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lnTo>
                    <a:pt x="6" y="34"/>
                  </a:ln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6" y="8"/>
                  </a:lnTo>
                  <a:close/>
                  <a:moveTo>
                    <a:pt x="15" y="5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6"/>
                    <a:pt x="21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lose/>
                  <a:moveTo>
                    <a:pt x="24" y="149"/>
                  </a:moveTo>
                  <a:cubicBezTo>
                    <a:pt x="24" y="149"/>
                    <a:pt x="24" y="149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6" y="149"/>
                    <a:pt x="16" y="149"/>
                  </a:cubicBezTo>
                  <a:cubicBezTo>
                    <a:pt x="16" y="147"/>
                    <a:pt x="16" y="147"/>
                    <a:pt x="16" y="147"/>
                  </a:cubicBezTo>
                  <a:cubicBezTo>
                    <a:pt x="16" y="147"/>
                    <a:pt x="16" y="147"/>
                    <a:pt x="16" y="147"/>
                  </a:cubicBezTo>
                  <a:cubicBezTo>
                    <a:pt x="16" y="147"/>
                    <a:pt x="17" y="146"/>
                    <a:pt x="17" y="146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4" y="146"/>
                    <a:pt x="24" y="147"/>
                    <a:pt x="24" y="147"/>
                  </a:cubicBezTo>
                  <a:lnTo>
                    <a:pt x="24" y="149"/>
                  </a:lnTo>
                  <a:close/>
                  <a:moveTo>
                    <a:pt x="25" y="5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3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6"/>
                    <a:pt x="32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5" y="5"/>
                    <a:pt x="25" y="5"/>
                  </a:cubicBezTo>
                  <a:close/>
                  <a:moveTo>
                    <a:pt x="34" y="149"/>
                  </a:moveTo>
                  <a:cubicBezTo>
                    <a:pt x="34" y="149"/>
                    <a:pt x="34" y="150"/>
                    <a:pt x="33" y="150"/>
                  </a:cubicBezTo>
                  <a:cubicBezTo>
                    <a:pt x="27" y="150"/>
                    <a:pt x="27" y="150"/>
                    <a:pt x="27" y="150"/>
                  </a:cubicBezTo>
                  <a:cubicBezTo>
                    <a:pt x="27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7" y="149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7"/>
                    <a:pt x="27" y="146"/>
                    <a:pt x="27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4" y="146"/>
                    <a:pt x="34" y="147"/>
                    <a:pt x="34" y="147"/>
                  </a:cubicBezTo>
                  <a:lnTo>
                    <a:pt x="34" y="149"/>
                  </a:lnTo>
                  <a:close/>
                  <a:moveTo>
                    <a:pt x="61" y="6"/>
                  </a:moveTo>
                  <a:cubicBezTo>
                    <a:pt x="61" y="6"/>
                    <a:pt x="61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2"/>
                    <a:pt x="61" y="2"/>
                    <a:pt x="61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8" y="2"/>
                    <a:pt x="68" y="2"/>
                    <a:pt x="68" y="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7" y="6"/>
                    <a:pt x="67" y="6"/>
                  </a:cubicBezTo>
                  <a:lnTo>
                    <a:pt x="61" y="6"/>
                  </a:lnTo>
                  <a:close/>
                  <a:moveTo>
                    <a:pt x="69" y="149"/>
                  </a:moveTo>
                  <a:cubicBezTo>
                    <a:pt x="69" y="149"/>
                    <a:pt x="69" y="150"/>
                    <a:pt x="69" y="150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62" y="150"/>
                    <a:pt x="62" y="150"/>
                    <a:pt x="62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6"/>
                    <a:pt x="62" y="146"/>
                    <a:pt x="63" y="146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9" y="146"/>
                    <a:pt x="69" y="146"/>
                    <a:pt x="69" y="146"/>
                  </a:cubicBezTo>
                  <a:cubicBezTo>
                    <a:pt x="69" y="146"/>
                    <a:pt x="69" y="146"/>
                    <a:pt x="69" y="147"/>
                  </a:cubicBezTo>
                  <a:lnTo>
                    <a:pt x="69" y="149"/>
                  </a:lnTo>
                  <a:close/>
                  <a:moveTo>
                    <a:pt x="71" y="5"/>
                  </a:moveTo>
                  <a:cubicBezTo>
                    <a:pt x="71" y="5"/>
                    <a:pt x="71" y="5"/>
                    <a:pt x="71" y="5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3"/>
                    <a:pt x="78" y="3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5"/>
                    <a:pt x="78" y="6"/>
                    <a:pt x="77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5"/>
                    <a:pt x="71" y="5"/>
                  </a:cubicBezTo>
                  <a:close/>
                  <a:moveTo>
                    <a:pt x="80" y="149"/>
                  </a:moveTo>
                  <a:cubicBezTo>
                    <a:pt x="80" y="149"/>
                    <a:pt x="80" y="149"/>
                    <a:pt x="80" y="149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50"/>
                    <a:pt x="73" y="150"/>
                    <a:pt x="72" y="150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47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3" y="146"/>
                    <a:pt x="73" y="146"/>
                    <a:pt x="73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9" y="146"/>
                    <a:pt x="79" y="146"/>
                    <a:pt x="80" y="147"/>
                  </a:cubicBezTo>
                  <a:cubicBezTo>
                    <a:pt x="80" y="147"/>
                    <a:pt x="80" y="147"/>
                    <a:pt x="80" y="147"/>
                  </a:cubicBezTo>
                  <a:lnTo>
                    <a:pt x="80" y="149"/>
                  </a:lnTo>
                  <a:close/>
                  <a:moveTo>
                    <a:pt x="105" y="6"/>
                  </a:moveTo>
                  <a:cubicBezTo>
                    <a:pt x="105" y="6"/>
                    <a:pt x="105" y="5"/>
                    <a:pt x="105" y="5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11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6"/>
                    <a:pt x="111" y="6"/>
                  </a:cubicBezTo>
                  <a:lnTo>
                    <a:pt x="105" y="6"/>
                  </a:lnTo>
                  <a:close/>
                  <a:moveTo>
                    <a:pt x="114" y="149"/>
                  </a:moveTo>
                  <a:cubicBezTo>
                    <a:pt x="114" y="149"/>
                    <a:pt x="113" y="149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50"/>
                    <a:pt x="106" y="149"/>
                    <a:pt x="106" y="149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6"/>
                    <a:pt x="107" y="146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13" y="146"/>
                    <a:pt x="113" y="146"/>
                    <a:pt x="113" y="146"/>
                  </a:cubicBezTo>
                  <a:cubicBezTo>
                    <a:pt x="113" y="146"/>
                    <a:pt x="113" y="146"/>
                    <a:pt x="113" y="146"/>
                  </a:cubicBezTo>
                  <a:cubicBezTo>
                    <a:pt x="113" y="146"/>
                    <a:pt x="114" y="147"/>
                    <a:pt x="114" y="147"/>
                  </a:cubicBezTo>
                  <a:lnTo>
                    <a:pt x="114" y="149"/>
                  </a:lnTo>
                  <a:close/>
                  <a:moveTo>
                    <a:pt x="115" y="5"/>
                  </a:moveTo>
                  <a:cubicBezTo>
                    <a:pt x="115" y="3"/>
                    <a:pt x="115" y="3"/>
                    <a:pt x="115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6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2"/>
                    <a:pt x="122" y="2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6"/>
                    <a:pt x="122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5" y="6"/>
                    <a:pt x="115" y="5"/>
                    <a:pt x="115" y="5"/>
                  </a:cubicBezTo>
                  <a:close/>
                  <a:moveTo>
                    <a:pt x="124" y="149"/>
                  </a:moveTo>
                  <a:cubicBezTo>
                    <a:pt x="124" y="149"/>
                    <a:pt x="124" y="150"/>
                    <a:pt x="123" y="150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7" y="150"/>
                    <a:pt x="117" y="149"/>
                    <a:pt x="117" y="149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17" y="147"/>
                    <a:pt x="117" y="146"/>
                    <a:pt x="117" y="146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4" y="146"/>
                    <a:pt x="124" y="146"/>
                    <a:pt x="124" y="146"/>
                  </a:cubicBezTo>
                  <a:cubicBezTo>
                    <a:pt x="124" y="146"/>
                    <a:pt x="124" y="147"/>
                    <a:pt x="124" y="147"/>
                  </a:cubicBezTo>
                  <a:lnTo>
                    <a:pt x="124" y="149"/>
                  </a:lnTo>
                  <a:close/>
                  <a:moveTo>
                    <a:pt x="145" y="6"/>
                  </a:moveTo>
                  <a:cubicBezTo>
                    <a:pt x="145" y="6"/>
                    <a:pt x="144" y="5"/>
                    <a:pt x="144" y="5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4" y="2"/>
                    <a:pt x="145" y="2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1" y="2"/>
                    <a:pt x="151" y="2"/>
                    <a:pt x="152" y="2"/>
                  </a:cubicBezTo>
                  <a:cubicBezTo>
                    <a:pt x="152" y="2"/>
                    <a:pt x="152" y="2"/>
                    <a:pt x="152" y="3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5"/>
                    <a:pt x="152" y="6"/>
                    <a:pt x="151" y="6"/>
                  </a:cubicBezTo>
                  <a:lnTo>
                    <a:pt x="145" y="6"/>
                  </a:lnTo>
                  <a:close/>
                  <a:moveTo>
                    <a:pt x="153" y="149"/>
                  </a:moveTo>
                  <a:cubicBezTo>
                    <a:pt x="153" y="149"/>
                    <a:pt x="153" y="150"/>
                    <a:pt x="152" y="150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6" y="150"/>
                    <a:pt x="146" y="149"/>
                    <a:pt x="146" y="149"/>
                  </a:cubicBezTo>
                  <a:cubicBezTo>
                    <a:pt x="146" y="147"/>
                    <a:pt x="146" y="147"/>
                    <a:pt x="146" y="147"/>
                  </a:cubicBezTo>
                  <a:cubicBezTo>
                    <a:pt x="146" y="147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3" y="146"/>
                    <a:pt x="153" y="146"/>
                    <a:pt x="153" y="147"/>
                  </a:cubicBezTo>
                  <a:lnTo>
                    <a:pt x="153" y="149"/>
                  </a:lnTo>
                  <a:close/>
                  <a:moveTo>
                    <a:pt x="155" y="5"/>
                  </a:moveTo>
                  <a:cubicBezTo>
                    <a:pt x="155" y="3"/>
                    <a:pt x="155" y="3"/>
                    <a:pt x="155" y="3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5" y="2"/>
                    <a:pt x="155" y="2"/>
                    <a:pt x="156" y="2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2"/>
                    <a:pt x="162" y="2"/>
                    <a:pt x="162" y="3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5"/>
                    <a:pt x="162" y="6"/>
                    <a:pt x="162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5" y="6"/>
                    <a:pt x="155" y="5"/>
                    <a:pt x="155" y="5"/>
                  </a:cubicBezTo>
                  <a:close/>
                  <a:moveTo>
                    <a:pt x="164" y="149"/>
                  </a:moveTo>
                  <a:cubicBezTo>
                    <a:pt x="164" y="149"/>
                    <a:pt x="163" y="150"/>
                    <a:pt x="163" y="150"/>
                  </a:cubicBezTo>
                  <a:cubicBezTo>
                    <a:pt x="163" y="150"/>
                    <a:pt x="163" y="150"/>
                    <a:pt x="163" y="150"/>
                  </a:cubicBezTo>
                  <a:cubicBezTo>
                    <a:pt x="163" y="150"/>
                    <a:pt x="163" y="150"/>
                    <a:pt x="163" y="150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57" y="150"/>
                    <a:pt x="156" y="150"/>
                    <a:pt x="156" y="150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6"/>
                    <a:pt x="156" y="146"/>
                  </a:cubicBezTo>
                  <a:cubicBezTo>
                    <a:pt x="156" y="146"/>
                    <a:pt x="156" y="146"/>
                    <a:pt x="157" y="146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63" y="146"/>
                    <a:pt x="163" y="146"/>
                    <a:pt x="163" y="146"/>
                  </a:cubicBezTo>
                  <a:cubicBezTo>
                    <a:pt x="163" y="146"/>
                    <a:pt x="164" y="146"/>
                    <a:pt x="164" y="147"/>
                  </a:cubicBezTo>
                  <a:lnTo>
                    <a:pt x="164" y="149"/>
                  </a:lnTo>
                  <a:close/>
                  <a:moveTo>
                    <a:pt x="190" y="5"/>
                  </a:moveTo>
                  <a:cubicBezTo>
                    <a:pt x="190" y="5"/>
                    <a:pt x="190" y="5"/>
                    <a:pt x="190" y="5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90" y="2"/>
                    <a:pt x="190" y="2"/>
                    <a:pt x="191" y="2"/>
                  </a:cubicBezTo>
                  <a:cubicBezTo>
                    <a:pt x="197" y="2"/>
                    <a:pt x="197" y="2"/>
                    <a:pt x="197" y="2"/>
                  </a:cubicBezTo>
                  <a:cubicBezTo>
                    <a:pt x="197" y="2"/>
                    <a:pt x="197" y="2"/>
                    <a:pt x="197" y="2"/>
                  </a:cubicBezTo>
                  <a:cubicBezTo>
                    <a:pt x="197" y="2"/>
                    <a:pt x="197" y="2"/>
                    <a:pt x="197" y="3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7" y="5"/>
                    <a:pt x="197" y="6"/>
                    <a:pt x="197" y="6"/>
                  </a:cubicBezTo>
                  <a:cubicBezTo>
                    <a:pt x="191" y="6"/>
                    <a:pt x="191" y="6"/>
                    <a:pt x="191" y="6"/>
                  </a:cubicBezTo>
                  <a:cubicBezTo>
                    <a:pt x="191" y="6"/>
                    <a:pt x="190" y="5"/>
                    <a:pt x="190" y="5"/>
                  </a:cubicBezTo>
                  <a:close/>
                  <a:moveTo>
                    <a:pt x="199" y="149"/>
                  </a:moveTo>
                  <a:cubicBezTo>
                    <a:pt x="199" y="149"/>
                    <a:pt x="198" y="150"/>
                    <a:pt x="198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0"/>
                    <a:pt x="191" y="149"/>
                    <a:pt x="191" y="149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2" y="146"/>
                    <a:pt x="192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6"/>
                    <a:pt x="198" y="146"/>
                    <a:pt x="199" y="146"/>
                  </a:cubicBezTo>
                  <a:cubicBezTo>
                    <a:pt x="199" y="146"/>
                    <a:pt x="199" y="147"/>
                    <a:pt x="199" y="147"/>
                  </a:cubicBezTo>
                  <a:lnTo>
                    <a:pt x="199" y="149"/>
                  </a:lnTo>
                  <a:close/>
                  <a:moveTo>
                    <a:pt x="200" y="5"/>
                  </a:moveTo>
                  <a:cubicBezTo>
                    <a:pt x="200" y="3"/>
                    <a:pt x="200" y="3"/>
                    <a:pt x="200" y="3"/>
                  </a:cubicBezTo>
                  <a:cubicBezTo>
                    <a:pt x="200" y="2"/>
                    <a:pt x="201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2"/>
                    <a:pt x="208" y="2"/>
                    <a:pt x="208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2"/>
                    <a:pt x="208" y="3"/>
                    <a:pt x="208" y="3"/>
                  </a:cubicBezTo>
                  <a:cubicBezTo>
                    <a:pt x="208" y="5"/>
                    <a:pt x="208" y="5"/>
                    <a:pt x="208" y="5"/>
                  </a:cubicBezTo>
                  <a:cubicBezTo>
                    <a:pt x="208" y="5"/>
                    <a:pt x="208" y="6"/>
                    <a:pt x="207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1" y="6"/>
                    <a:pt x="200" y="5"/>
                    <a:pt x="200" y="5"/>
                  </a:cubicBezTo>
                  <a:close/>
                  <a:moveTo>
                    <a:pt x="209" y="149"/>
                  </a:moveTo>
                  <a:cubicBezTo>
                    <a:pt x="209" y="149"/>
                    <a:pt x="209" y="150"/>
                    <a:pt x="208" y="150"/>
                  </a:cubicBezTo>
                  <a:cubicBezTo>
                    <a:pt x="202" y="150"/>
                    <a:pt x="202" y="150"/>
                    <a:pt x="202" y="150"/>
                  </a:cubicBezTo>
                  <a:cubicBezTo>
                    <a:pt x="202" y="150"/>
                    <a:pt x="202" y="149"/>
                    <a:pt x="202" y="149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8" y="146"/>
                    <a:pt x="209" y="146"/>
                    <a:pt x="209" y="146"/>
                  </a:cubicBezTo>
                  <a:cubicBezTo>
                    <a:pt x="209" y="146"/>
                    <a:pt x="209" y="146"/>
                    <a:pt x="209" y="146"/>
                  </a:cubicBezTo>
                  <a:cubicBezTo>
                    <a:pt x="209" y="146"/>
                    <a:pt x="209" y="147"/>
                    <a:pt x="209" y="147"/>
                  </a:cubicBezTo>
                  <a:lnTo>
                    <a:pt x="209" y="149"/>
                  </a:lnTo>
                  <a:close/>
                  <a:moveTo>
                    <a:pt x="234" y="5"/>
                  </a:moveTo>
                  <a:cubicBezTo>
                    <a:pt x="234" y="3"/>
                    <a:pt x="234" y="3"/>
                    <a:pt x="234" y="3"/>
                  </a:cubicBezTo>
                  <a:cubicBezTo>
                    <a:pt x="234" y="2"/>
                    <a:pt x="234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41" y="2"/>
                    <a:pt x="241" y="2"/>
                    <a:pt x="241" y="2"/>
                  </a:cubicBezTo>
                  <a:cubicBezTo>
                    <a:pt x="241" y="2"/>
                    <a:pt x="241" y="2"/>
                    <a:pt x="241" y="2"/>
                  </a:cubicBezTo>
                  <a:cubicBezTo>
                    <a:pt x="242" y="2"/>
                    <a:pt x="242" y="2"/>
                    <a:pt x="242" y="3"/>
                  </a:cubicBezTo>
                  <a:cubicBezTo>
                    <a:pt x="242" y="5"/>
                    <a:pt x="242" y="5"/>
                    <a:pt x="242" y="5"/>
                  </a:cubicBezTo>
                  <a:cubicBezTo>
                    <a:pt x="242" y="5"/>
                    <a:pt x="241" y="6"/>
                    <a:pt x="241" y="6"/>
                  </a:cubicBezTo>
                  <a:cubicBezTo>
                    <a:pt x="235" y="6"/>
                    <a:pt x="235" y="6"/>
                    <a:pt x="235" y="6"/>
                  </a:cubicBezTo>
                  <a:cubicBezTo>
                    <a:pt x="235" y="6"/>
                    <a:pt x="234" y="5"/>
                    <a:pt x="234" y="5"/>
                  </a:cubicBezTo>
                  <a:close/>
                  <a:moveTo>
                    <a:pt x="243" y="149"/>
                  </a:moveTo>
                  <a:cubicBezTo>
                    <a:pt x="243" y="149"/>
                    <a:pt x="243" y="150"/>
                    <a:pt x="242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36" y="150"/>
                    <a:pt x="236" y="150"/>
                    <a:pt x="236" y="150"/>
                  </a:cubicBezTo>
                  <a:cubicBezTo>
                    <a:pt x="236" y="150"/>
                    <a:pt x="236" y="149"/>
                    <a:pt x="236" y="149"/>
                  </a:cubicBezTo>
                  <a:cubicBezTo>
                    <a:pt x="236" y="147"/>
                    <a:pt x="236" y="147"/>
                    <a:pt x="236" y="147"/>
                  </a:cubicBezTo>
                  <a:cubicBezTo>
                    <a:pt x="236" y="147"/>
                    <a:pt x="236" y="147"/>
                    <a:pt x="236" y="147"/>
                  </a:cubicBezTo>
                  <a:cubicBezTo>
                    <a:pt x="236" y="147"/>
                    <a:pt x="236" y="147"/>
                    <a:pt x="236" y="147"/>
                  </a:cubicBezTo>
                  <a:cubicBezTo>
                    <a:pt x="236" y="147"/>
                    <a:pt x="236" y="146"/>
                    <a:pt x="236" y="146"/>
                  </a:cubicBezTo>
                  <a:cubicBezTo>
                    <a:pt x="236" y="146"/>
                    <a:pt x="236" y="146"/>
                    <a:pt x="236" y="146"/>
                  </a:cubicBezTo>
                  <a:cubicBezTo>
                    <a:pt x="236" y="146"/>
                    <a:pt x="236" y="146"/>
                    <a:pt x="236" y="146"/>
                  </a:cubicBezTo>
                  <a:cubicBezTo>
                    <a:pt x="236" y="146"/>
                    <a:pt x="236" y="146"/>
                    <a:pt x="236" y="146"/>
                  </a:cubicBezTo>
                  <a:cubicBezTo>
                    <a:pt x="242" y="146"/>
                    <a:pt x="242" y="146"/>
                    <a:pt x="242" y="146"/>
                  </a:cubicBezTo>
                  <a:cubicBezTo>
                    <a:pt x="243" y="146"/>
                    <a:pt x="243" y="146"/>
                    <a:pt x="243" y="147"/>
                  </a:cubicBezTo>
                  <a:lnTo>
                    <a:pt x="243" y="149"/>
                  </a:lnTo>
                  <a:close/>
                  <a:moveTo>
                    <a:pt x="245" y="5"/>
                  </a:moveTo>
                  <a:cubicBezTo>
                    <a:pt x="245" y="3"/>
                    <a:pt x="245" y="3"/>
                    <a:pt x="245" y="3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2" y="2"/>
                    <a:pt x="252" y="2"/>
                    <a:pt x="252" y="3"/>
                  </a:cubicBezTo>
                  <a:cubicBezTo>
                    <a:pt x="252" y="3"/>
                    <a:pt x="252" y="3"/>
                    <a:pt x="252" y="3"/>
                  </a:cubicBezTo>
                  <a:cubicBezTo>
                    <a:pt x="252" y="5"/>
                    <a:pt x="252" y="5"/>
                    <a:pt x="252" y="5"/>
                  </a:cubicBezTo>
                  <a:cubicBezTo>
                    <a:pt x="252" y="5"/>
                    <a:pt x="252" y="5"/>
                    <a:pt x="252" y="5"/>
                  </a:cubicBezTo>
                  <a:cubicBezTo>
                    <a:pt x="252" y="5"/>
                    <a:pt x="252" y="6"/>
                    <a:pt x="251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6"/>
                    <a:pt x="245" y="5"/>
                    <a:pt x="245" y="5"/>
                  </a:cubicBezTo>
                  <a:close/>
                  <a:moveTo>
                    <a:pt x="253" y="149"/>
                  </a:moveTo>
                  <a:cubicBezTo>
                    <a:pt x="253" y="149"/>
                    <a:pt x="253" y="150"/>
                    <a:pt x="253" y="150"/>
                  </a:cubicBezTo>
                  <a:cubicBezTo>
                    <a:pt x="253" y="150"/>
                    <a:pt x="253" y="150"/>
                    <a:pt x="253" y="150"/>
                  </a:cubicBezTo>
                  <a:cubicBezTo>
                    <a:pt x="253" y="150"/>
                    <a:pt x="253" y="150"/>
                    <a:pt x="253" y="150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247" y="150"/>
                    <a:pt x="246" y="150"/>
                    <a:pt x="246" y="150"/>
                  </a:cubicBezTo>
                  <a:cubicBezTo>
                    <a:pt x="246" y="150"/>
                    <a:pt x="246" y="150"/>
                    <a:pt x="246" y="150"/>
                  </a:cubicBezTo>
                  <a:cubicBezTo>
                    <a:pt x="246" y="149"/>
                    <a:pt x="246" y="149"/>
                    <a:pt x="246" y="149"/>
                  </a:cubicBezTo>
                  <a:cubicBezTo>
                    <a:pt x="246" y="147"/>
                    <a:pt x="246" y="147"/>
                    <a:pt x="246" y="147"/>
                  </a:cubicBezTo>
                  <a:cubicBezTo>
                    <a:pt x="246" y="147"/>
                    <a:pt x="246" y="147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7" y="146"/>
                    <a:pt x="247" y="146"/>
                    <a:pt x="247" y="146"/>
                  </a:cubicBezTo>
                  <a:cubicBezTo>
                    <a:pt x="253" y="146"/>
                    <a:pt x="253" y="146"/>
                    <a:pt x="253" y="146"/>
                  </a:cubicBezTo>
                  <a:cubicBezTo>
                    <a:pt x="253" y="146"/>
                    <a:pt x="253" y="146"/>
                    <a:pt x="253" y="147"/>
                  </a:cubicBezTo>
                  <a:lnTo>
                    <a:pt x="253" y="149"/>
                  </a:lnTo>
                  <a:close/>
                  <a:moveTo>
                    <a:pt x="274" y="5"/>
                  </a:moveTo>
                  <a:cubicBezTo>
                    <a:pt x="274" y="3"/>
                    <a:pt x="274" y="3"/>
                    <a:pt x="274" y="3"/>
                  </a:cubicBezTo>
                  <a:cubicBezTo>
                    <a:pt x="274" y="2"/>
                    <a:pt x="274" y="2"/>
                    <a:pt x="274" y="2"/>
                  </a:cubicBezTo>
                  <a:cubicBezTo>
                    <a:pt x="274" y="2"/>
                    <a:pt x="274" y="2"/>
                    <a:pt x="274" y="2"/>
                  </a:cubicBezTo>
                  <a:cubicBezTo>
                    <a:pt x="274" y="2"/>
                    <a:pt x="274" y="2"/>
                    <a:pt x="274" y="2"/>
                  </a:cubicBezTo>
                  <a:cubicBezTo>
                    <a:pt x="274" y="2"/>
                    <a:pt x="274" y="2"/>
                    <a:pt x="274" y="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75" y="2"/>
                    <a:pt x="275" y="2"/>
                    <a:pt x="275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2" y="2"/>
                    <a:pt x="282" y="2"/>
                    <a:pt x="282" y="3"/>
                  </a:cubicBezTo>
                  <a:cubicBezTo>
                    <a:pt x="282" y="3"/>
                    <a:pt x="282" y="3"/>
                    <a:pt x="282" y="3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82" y="5"/>
                    <a:pt x="282" y="5"/>
                    <a:pt x="281" y="5"/>
                  </a:cubicBezTo>
                  <a:cubicBezTo>
                    <a:pt x="281" y="5"/>
                    <a:pt x="281" y="6"/>
                    <a:pt x="281" y="6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5"/>
                    <a:pt x="274" y="5"/>
                  </a:cubicBezTo>
                  <a:close/>
                  <a:moveTo>
                    <a:pt x="283" y="149"/>
                  </a:moveTo>
                  <a:cubicBezTo>
                    <a:pt x="283" y="149"/>
                    <a:pt x="282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6" y="150"/>
                    <a:pt x="275" y="149"/>
                    <a:pt x="275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282" y="146"/>
                    <a:pt x="282" y="146"/>
                    <a:pt x="282" y="146"/>
                  </a:cubicBezTo>
                  <a:cubicBezTo>
                    <a:pt x="282" y="146"/>
                    <a:pt x="282" y="146"/>
                    <a:pt x="282" y="146"/>
                  </a:cubicBezTo>
                  <a:cubicBezTo>
                    <a:pt x="282" y="146"/>
                    <a:pt x="283" y="147"/>
                    <a:pt x="283" y="147"/>
                  </a:cubicBezTo>
                  <a:lnTo>
                    <a:pt x="283" y="149"/>
                  </a:lnTo>
                  <a:close/>
                  <a:moveTo>
                    <a:pt x="285" y="5"/>
                  </a:moveTo>
                  <a:cubicBezTo>
                    <a:pt x="285" y="3"/>
                    <a:pt x="285" y="3"/>
                    <a:pt x="285" y="3"/>
                  </a:cubicBezTo>
                  <a:cubicBezTo>
                    <a:pt x="285" y="3"/>
                    <a:pt x="285" y="2"/>
                    <a:pt x="285" y="2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91" y="2"/>
                    <a:pt x="291" y="2"/>
                    <a:pt x="291" y="2"/>
                  </a:cubicBezTo>
                  <a:cubicBezTo>
                    <a:pt x="292" y="2"/>
                    <a:pt x="292" y="2"/>
                    <a:pt x="292" y="3"/>
                  </a:cubicBezTo>
                  <a:cubicBezTo>
                    <a:pt x="292" y="3"/>
                    <a:pt x="292" y="3"/>
                    <a:pt x="292" y="3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92" y="5"/>
                    <a:pt x="292" y="6"/>
                    <a:pt x="291" y="6"/>
                  </a:cubicBezTo>
                  <a:cubicBezTo>
                    <a:pt x="285" y="6"/>
                    <a:pt x="285" y="6"/>
                    <a:pt x="285" y="6"/>
                  </a:cubicBezTo>
                  <a:cubicBezTo>
                    <a:pt x="285" y="6"/>
                    <a:pt x="285" y="5"/>
                    <a:pt x="285" y="5"/>
                  </a:cubicBezTo>
                  <a:close/>
                  <a:moveTo>
                    <a:pt x="293" y="147"/>
                  </a:moveTo>
                  <a:cubicBezTo>
                    <a:pt x="293" y="149"/>
                    <a:pt x="293" y="149"/>
                    <a:pt x="293" y="149"/>
                  </a:cubicBezTo>
                  <a:cubicBezTo>
                    <a:pt x="293" y="149"/>
                    <a:pt x="293" y="149"/>
                    <a:pt x="293" y="149"/>
                  </a:cubicBezTo>
                  <a:cubicBezTo>
                    <a:pt x="293" y="149"/>
                    <a:pt x="293" y="149"/>
                    <a:pt x="293" y="149"/>
                  </a:cubicBezTo>
                  <a:cubicBezTo>
                    <a:pt x="293" y="149"/>
                    <a:pt x="293" y="150"/>
                    <a:pt x="292" y="150"/>
                  </a:cubicBezTo>
                  <a:cubicBezTo>
                    <a:pt x="292" y="150"/>
                    <a:pt x="292" y="150"/>
                    <a:pt x="292" y="150"/>
                  </a:cubicBezTo>
                  <a:cubicBezTo>
                    <a:pt x="286" y="150"/>
                    <a:pt x="286" y="150"/>
                    <a:pt x="286" y="150"/>
                  </a:cubicBezTo>
                  <a:cubicBezTo>
                    <a:pt x="286" y="150"/>
                    <a:pt x="286" y="150"/>
                    <a:pt x="286" y="150"/>
                  </a:cubicBezTo>
                  <a:cubicBezTo>
                    <a:pt x="286" y="150"/>
                    <a:pt x="286" y="149"/>
                    <a:pt x="286" y="149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286" y="147"/>
                    <a:pt x="286" y="146"/>
                    <a:pt x="286" y="146"/>
                  </a:cubicBezTo>
                  <a:cubicBezTo>
                    <a:pt x="286" y="146"/>
                    <a:pt x="286" y="146"/>
                    <a:pt x="286" y="146"/>
                  </a:cubicBezTo>
                  <a:cubicBezTo>
                    <a:pt x="286" y="146"/>
                    <a:pt x="286" y="146"/>
                    <a:pt x="286" y="146"/>
                  </a:cubicBezTo>
                  <a:cubicBezTo>
                    <a:pt x="292" y="146"/>
                    <a:pt x="292" y="146"/>
                    <a:pt x="292" y="146"/>
                  </a:cubicBezTo>
                  <a:cubicBezTo>
                    <a:pt x="293" y="146"/>
                    <a:pt x="293" y="146"/>
                    <a:pt x="293" y="147"/>
                  </a:cubicBezTo>
                  <a:close/>
                  <a:moveTo>
                    <a:pt x="320" y="5"/>
                  </a:moveTo>
                  <a:cubicBezTo>
                    <a:pt x="320" y="3"/>
                    <a:pt x="320" y="3"/>
                    <a:pt x="320" y="3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320" y="2"/>
                    <a:pt x="320" y="2"/>
                    <a:pt x="321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7" y="2"/>
                    <a:pt x="327" y="3"/>
                  </a:cubicBezTo>
                  <a:cubicBezTo>
                    <a:pt x="327" y="5"/>
                    <a:pt x="327" y="5"/>
                    <a:pt x="327" y="5"/>
                  </a:cubicBezTo>
                  <a:cubicBezTo>
                    <a:pt x="327" y="5"/>
                    <a:pt x="327" y="6"/>
                    <a:pt x="327" y="6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20" y="6"/>
                    <a:pt x="320" y="5"/>
                    <a:pt x="320" y="5"/>
                  </a:cubicBezTo>
                  <a:close/>
                  <a:moveTo>
                    <a:pt x="328" y="149"/>
                  </a:moveTo>
                  <a:cubicBezTo>
                    <a:pt x="328" y="149"/>
                    <a:pt x="328" y="150"/>
                    <a:pt x="328" y="150"/>
                  </a:cubicBezTo>
                  <a:cubicBezTo>
                    <a:pt x="328" y="150"/>
                    <a:pt x="328" y="150"/>
                    <a:pt x="328" y="150"/>
                  </a:cubicBezTo>
                  <a:cubicBezTo>
                    <a:pt x="328" y="150"/>
                    <a:pt x="328" y="150"/>
                    <a:pt x="328" y="150"/>
                  </a:cubicBezTo>
                  <a:cubicBezTo>
                    <a:pt x="322" y="150"/>
                    <a:pt x="322" y="150"/>
                    <a:pt x="322" y="150"/>
                  </a:cubicBezTo>
                  <a:cubicBezTo>
                    <a:pt x="321" y="150"/>
                    <a:pt x="321" y="150"/>
                    <a:pt x="321" y="150"/>
                  </a:cubicBezTo>
                  <a:cubicBezTo>
                    <a:pt x="321" y="150"/>
                    <a:pt x="321" y="150"/>
                    <a:pt x="321" y="150"/>
                  </a:cubicBezTo>
                  <a:cubicBezTo>
                    <a:pt x="321" y="149"/>
                    <a:pt x="321" y="149"/>
                    <a:pt x="321" y="149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321" y="147"/>
                    <a:pt x="321" y="146"/>
                    <a:pt x="321" y="146"/>
                  </a:cubicBezTo>
                  <a:cubicBezTo>
                    <a:pt x="321" y="146"/>
                    <a:pt x="321" y="146"/>
                    <a:pt x="321" y="146"/>
                  </a:cubicBezTo>
                  <a:cubicBezTo>
                    <a:pt x="321" y="146"/>
                    <a:pt x="321" y="146"/>
                    <a:pt x="322" y="146"/>
                  </a:cubicBezTo>
                  <a:cubicBezTo>
                    <a:pt x="328" y="146"/>
                    <a:pt x="328" y="146"/>
                    <a:pt x="328" y="146"/>
                  </a:cubicBezTo>
                  <a:cubicBezTo>
                    <a:pt x="328" y="146"/>
                    <a:pt x="328" y="146"/>
                    <a:pt x="328" y="146"/>
                  </a:cubicBezTo>
                  <a:cubicBezTo>
                    <a:pt x="328" y="146"/>
                    <a:pt x="328" y="146"/>
                    <a:pt x="328" y="146"/>
                  </a:cubicBezTo>
                  <a:cubicBezTo>
                    <a:pt x="328" y="146"/>
                    <a:pt x="328" y="146"/>
                    <a:pt x="328" y="146"/>
                  </a:cubicBezTo>
                  <a:cubicBezTo>
                    <a:pt x="328" y="146"/>
                    <a:pt x="328" y="147"/>
                    <a:pt x="328" y="147"/>
                  </a:cubicBezTo>
                  <a:lnTo>
                    <a:pt x="328" y="149"/>
                  </a:lnTo>
                  <a:close/>
                  <a:moveTo>
                    <a:pt x="330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1" y="2"/>
                    <a:pt x="331" y="2"/>
                    <a:pt x="331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38" y="2"/>
                    <a:pt x="338" y="3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38" y="5"/>
                    <a:pt x="337" y="6"/>
                    <a:pt x="337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1" y="6"/>
                    <a:pt x="330" y="5"/>
                    <a:pt x="330" y="5"/>
                  </a:cubicBezTo>
                  <a:close/>
                  <a:moveTo>
                    <a:pt x="339" y="149"/>
                  </a:moveTo>
                  <a:cubicBezTo>
                    <a:pt x="339" y="149"/>
                    <a:pt x="339" y="149"/>
                    <a:pt x="338" y="150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2" y="150"/>
                    <a:pt x="332" y="150"/>
                    <a:pt x="332" y="150"/>
                  </a:cubicBezTo>
                  <a:cubicBezTo>
                    <a:pt x="332" y="150"/>
                    <a:pt x="332" y="150"/>
                    <a:pt x="332" y="150"/>
                  </a:cubicBezTo>
                  <a:cubicBezTo>
                    <a:pt x="332" y="150"/>
                    <a:pt x="331" y="150"/>
                    <a:pt x="331" y="149"/>
                  </a:cubicBezTo>
                  <a:cubicBezTo>
                    <a:pt x="331" y="149"/>
                    <a:pt x="331" y="149"/>
                    <a:pt x="331" y="149"/>
                  </a:cubicBezTo>
                  <a:cubicBezTo>
                    <a:pt x="331" y="147"/>
                    <a:pt x="331" y="147"/>
                    <a:pt x="331" y="147"/>
                  </a:cubicBezTo>
                  <a:cubicBezTo>
                    <a:pt x="331" y="147"/>
                    <a:pt x="331" y="147"/>
                    <a:pt x="331" y="147"/>
                  </a:cubicBezTo>
                  <a:cubicBezTo>
                    <a:pt x="331" y="147"/>
                    <a:pt x="331" y="147"/>
                    <a:pt x="331" y="147"/>
                  </a:cubicBezTo>
                  <a:cubicBezTo>
                    <a:pt x="331" y="147"/>
                    <a:pt x="331" y="146"/>
                    <a:pt x="332" y="146"/>
                  </a:cubicBezTo>
                  <a:cubicBezTo>
                    <a:pt x="332" y="146"/>
                    <a:pt x="332" y="146"/>
                    <a:pt x="332" y="146"/>
                  </a:cubicBezTo>
                  <a:cubicBezTo>
                    <a:pt x="332" y="146"/>
                    <a:pt x="332" y="146"/>
                    <a:pt x="332" y="146"/>
                  </a:cubicBezTo>
                  <a:cubicBezTo>
                    <a:pt x="332" y="146"/>
                    <a:pt x="332" y="146"/>
                    <a:pt x="332" y="146"/>
                  </a:cubicBezTo>
                  <a:cubicBezTo>
                    <a:pt x="338" y="146"/>
                    <a:pt x="338" y="146"/>
                    <a:pt x="338" y="146"/>
                  </a:cubicBezTo>
                  <a:cubicBezTo>
                    <a:pt x="338" y="146"/>
                    <a:pt x="339" y="146"/>
                    <a:pt x="339" y="147"/>
                  </a:cubicBezTo>
                  <a:lnTo>
                    <a:pt x="339" y="149"/>
                  </a:lnTo>
                  <a:close/>
                  <a:moveTo>
                    <a:pt x="364" y="5"/>
                  </a:moveTo>
                  <a:cubicBezTo>
                    <a:pt x="364" y="3"/>
                    <a:pt x="364" y="3"/>
                    <a:pt x="364" y="3"/>
                  </a:cubicBezTo>
                  <a:cubicBezTo>
                    <a:pt x="364" y="2"/>
                    <a:pt x="364" y="2"/>
                    <a:pt x="364" y="2"/>
                  </a:cubicBezTo>
                  <a:cubicBezTo>
                    <a:pt x="364" y="2"/>
                    <a:pt x="364" y="2"/>
                    <a:pt x="364" y="2"/>
                  </a:cubicBezTo>
                  <a:cubicBezTo>
                    <a:pt x="364" y="2"/>
                    <a:pt x="364" y="2"/>
                    <a:pt x="364" y="2"/>
                  </a:cubicBezTo>
                  <a:cubicBezTo>
                    <a:pt x="364" y="2"/>
                    <a:pt x="365" y="2"/>
                    <a:pt x="365" y="2"/>
                  </a:cubicBezTo>
                  <a:cubicBezTo>
                    <a:pt x="371" y="2"/>
                    <a:pt x="371" y="2"/>
                    <a:pt x="371" y="2"/>
                  </a:cubicBezTo>
                  <a:cubicBezTo>
                    <a:pt x="371" y="2"/>
                    <a:pt x="371" y="2"/>
                    <a:pt x="371" y="2"/>
                  </a:cubicBezTo>
                  <a:cubicBezTo>
                    <a:pt x="371" y="2"/>
                    <a:pt x="371" y="2"/>
                    <a:pt x="371" y="2"/>
                  </a:cubicBezTo>
                  <a:cubicBezTo>
                    <a:pt x="371" y="2"/>
                    <a:pt x="372" y="2"/>
                    <a:pt x="372" y="3"/>
                  </a:cubicBezTo>
                  <a:cubicBezTo>
                    <a:pt x="372" y="3"/>
                    <a:pt x="372" y="3"/>
                    <a:pt x="372" y="3"/>
                  </a:cubicBezTo>
                  <a:cubicBezTo>
                    <a:pt x="372" y="5"/>
                    <a:pt x="372" y="5"/>
                    <a:pt x="372" y="5"/>
                  </a:cubicBezTo>
                  <a:cubicBezTo>
                    <a:pt x="372" y="5"/>
                    <a:pt x="371" y="5"/>
                    <a:pt x="371" y="5"/>
                  </a:cubicBezTo>
                  <a:cubicBezTo>
                    <a:pt x="371" y="5"/>
                    <a:pt x="371" y="6"/>
                    <a:pt x="371" y="6"/>
                  </a:cubicBezTo>
                  <a:cubicBezTo>
                    <a:pt x="365" y="6"/>
                    <a:pt x="365" y="6"/>
                    <a:pt x="365" y="6"/>
                  </a:cubicBezTo>
                  <a:cubicBezTo>
                    <a:pt x="364" y="6"/>
                    <a:pt x="364" y="5"/>
                    <a:pt x="364" y="5"/>
                  </a:cubicBezTo>
                  <a:close/>
                  <a:moveTo>
                    <a:pt x="373" y="149"/>
                  </a:moveTo>
                  <a:cubicBezTo>
                    <a:pt x="373" y="149"/>
                    <a:pt x="372" y="150"/>
                    <a:pt x="372" y="150"/>
                  </a:cubicBezTo>
                  <a:cubicBezTo>
                    <a:pt x="372" y="150"/>
                    <a:pt x="372" y="150"/>
                    <a:pt x="372" y="150"/>
                  </a:cubicBezTo>
                  <a:cubicBezTo>
                    <a:pt x="366" y="150"/>
                    <a:pt x="366" y="150"/>
                    <a:pt x="366" y="150"/>
                  </a:cubicBezTo>
                  <a:cubicBezTo>
                    <a:pt x="366" y="150"/>
                    <a:pt x="366" y="150"/>
                    <a:pt x="366" y="150"/>
                  </a:cubicBezTo>
                  <a:cubicBezTo>
                    <a:pt x="366" y="150"/>
                    <a:pt x="366" y="150"/>
                    <a:pt x="366" y="150"/>
                  </a:cubicBezTo>
                  <a:cubicBezTo>
                    <a:pt x="365" y="150"/>
                    <a:pt x="365" y="149"/>
                    <a:pt x="365" y="149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7"/>
                    <a:pt x="365" y="146"/>
                    <a:pt x="366" y="146"/>
                  </a:cubicBezTo>
                  <a:cubicBezTo>
                    <a:pt x="366" y="146"/>
                    <a:pt x="366" y="146"/>
                    <a:pt x="366" y="146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372" y="146"/>
                    <a:pt x="373" y="147"/>
                    <a:pt x="373" y="147"/>
                  </a:cubicBezTo>
                  <a:lnTo>
                    <a:pt x="373" y="149"/>
                  </a:lnTo>
                  <a:close/>
                  <a:moveTo>
                    <a:pt x="375" y="5"/>
                  </a:moveTo>
                  <a:cubicBezTo>
                    <a:pt x="375" y="3"/>
                    <a:pt x="375" y="3"/>
                    <a:pt x="375" y="3"/>
                  </a:cubicBezTo>
                  <a:cubicBezTo>
                    <a:pt x="375" y="3"/>
                    <a:pt x="375" y="3"/>
                    <a:pt x="375" y="3"/>
                  </a:cubicBezTo>
                  <a:cubicBezTo>
                    <a:pt x="375" y="3"/>
                    <a:pt x="375" y="3"/>
                    <a:pt x="375" y="3"/>
                  </a:cubicBezTo>
                  <a:cubicBezTo>
                    <a:pt x="375" y="3"/>
                    <a:pt x="375" y="3"/>
                    <a:pt x="375" y="3"/>
                  </a:cubicBezTo>
                  <a:cubicBezTo>
                    <a:pt x="375" y="3"/>
                    <a:pt x="375" y="3"/>
                    <a:pt x="375" y="3"/>
                  </a:cubicBezTo>
                  <a:cubicBezTo>
                    <a:pt x="375" y="3"/>
                    <a:pt x="375" y="3"/>
                    <a:pt x="375" y="3"/>
                  </a:cubicBezTo>
                  <a:cubicBezTo>
                    <a:pt x="375" y="2"/>
                    <a:pt x="375" y="2"/>
                    <a:pt x="375" y="2"/>
                  </a:cubicBezTo>
                  <a:cubicBezTo>
                    <a:pt x="375" y="2"/>
                    <a:pt x="375" y="2"/>
                    <a:pt x="375" y="2"/>
                  </a:cubicBezTo>
                  <a:cubicBezTo>
                    <a:pt x="375" y="2"/>
                    <a:pt x="375" y="2"/>
                    <a:pt x="375" y="2"/>
                  </a:cubicBezTo>
                  <a:cubicBezTo>
                    <a:pt x="375" y="2"/>
                    <a:pt x="375" y="2"/>
                    <a:pt x="375" y="2"/>
                  </a:cubicBezTo>
                  <a:cubicBezTo>
                    <a:pt x="381" y="2"/>
                    <a:pt x="381" y="2"/>
                    <a:pt x="381" y="2"/>
                  </a:cubicBezTo>
                  <a:cubicBezTo>
                    <a:pt x="382" y="2"/>
                    <a:pt x="382" y="2"/>
                    <a:pt x="382" y="3"/>
                  </a:cubicBezTo>
                  <a:cubicBezTo>
                    <a:pt x="382" y="3"/>
                    <a:pt x="382" y="3"/>
                    <a:pt x="382" y="3"/>
                  </a:cubicBezTo>
                  <a:cubicBezTo>
                    <a:pt x="382" y="5"/>
                    <a:pt x="382" y="5"/>
                    <a:pt x="382" y="5"/>
                  </a:cubicBezTo>
                  <a:cubicBezTo>
                    <a:pt x="382" y="5"/>
                    <a:pt x="382" y="5"/>
                    <a:pt x="382" y="5"/>
                  </a:cubicBezTo>
                  <a:cubicBezTo>
                    <a:pt x="382" y="5"/>
                    <a:pt x="381" y="6"/>
                    <a:pt x="381" y="6"/>
                  </a:cubicBezTo>
                  <a:cubicBezTo>
                    <a:pt x="375" y="6"/>
                    <a:pt x="375" y="6"/>
                    <a:pt x="375" y="6"/>
                  </a:cubicBezTo>
                  <a:cubicBezTo>
                    <a:pt x="375" y="6"/>
                    <a:pt x="375" y="5"/>
                    <a:pt x="375" y="5"/>
                  </a:cubicBezTo>
                  <a:close/>
                  <a:moveTo>
                    <a:pt x="383" y="147"/>
                  </a:moveTo>
                  <a:cubicBezTo>
                    <a:pt x="383" y="149"/>
                    <a:pt x="383" y="149"/>
                    <a:pt x="383" y="149"/>
                  </a:cubicBezTo>
                  <a:cubicBezTo>
                    <a:pt x="383" y="149"/>
                    <a:pt x="383" y="149"/>
                    <a:pt x="383" y="149"/>
                  </a:cubicBezTo>
                  <a:cubicBezTo>
                    <a:pt x="383" y="149"/>
                    <a:pt x="383" y="149"/>
                    <a:pt x="383" y="149"/>
                  </a:cubicBezTo>
                  <a:cubicBezTo>
                    <a:pt x="383" y="149"/>
                    <a:pt x="383" y="150"/>
                    <a:pt x="382" y="150"/>
                  </a:cubicBezTo>
                  <a:cubicBezTo>
                    <a:pt x="382" y="150"/>
                    <a:pt x="382" y="150"/>
                    <a:pt x="382" y="150"/>
                  </a:cubicBezTo>
                  <a:cubicBezTo>
                    <a:pt x="376" y="150"/>
                    <a:pt x="376" y="150"/>
                    <a:pt x="376" y="150"/>
                  </a:cubicBezTo>
                  <a:cubicBezTo>
                    <a:pt x="376" y="150"/>
                    <a:pt x="376" y="150"/>
                    <a:pt x="376" y="150"/>
                  </a:cubicBezTo>
                  <a:cubicBezTo>
                    <a:pt x="376" y="150"/>
                    <a:pt x="376" y="150"/>
                    <a:pt x="376" y="150"/>
                  </a:cubicBezTo>
                  <a:cubicBezTo>
                    <a:pt x="376" y="150"/>
                    <a:pt x="376" y="150"/>
                    <a:pt x="376" y="150"/>
                  </a:cubicBezTo>
                  <a:cubicBezTo>
                    <a:pt x="376" y="150"/>
                    <a:pt x="376" y="150"/>
                    <a:pt x="376" y="149"/>
                  </a:cubicBezTo>
                  <a:cubicBezTo>
                    <a:pt x="376" y="149"/>
                    <a:pt x="375" y="149"/>
                    <a:pt x="375" y="149"/>
                  </a:cubicBezTo>
                  <a:cubicBezTo>
                    <a:pt x="375" y="147"/>
                    <a:pt x="375" y="147"/>
                    <a:pt x="375" y="147"/>
                  </a:cubicBezTo>
                  <a:cubicBezTo>
                    <a:pt x="375" y="147"/>
                    <a:pt x="375" y="147"/>
                    <a:pt x="375" y="147"/>
                  </a:cubicBezTo>
                  <a:cubicBezTo>
                    <a:pt x="375" y="147"/>
                    <a:pt x="375" y="147"/>
                    <a:pt x="375" y="147"/>
                  </a:cubicBezTo>
                  <a:cubicBezTo>
                    <a:pt x="375" y="147"/>
                    <a:pt x="376" y="146"/>
                    <a:pt x="376" y="146"/>
                  </a:cubicBezTo>
                  <a:cubicBezTo>
                    <a:pt x="376" y="146"/>
                    <a:pt x="376" y="146"/>
                    <a:pt x="376" y="146"/>
                  </a:cubicBezTo>
                  <a:cubicBezTo>
                    <a:pt x="382" y="146"/>
                    <a:pt x="382" y="146"/>
                    <a:pt x="382" y="146"/>
                  </a:cubicBezTo>
                  <a:cubicBezTo>
                    <a:pt x="383" y="146"/>
                    <a:pt x="383" y="146"/>
                    <a:pt x="383" y="147"/>
                  </a:cubicBezTo>
                  <a:close/>
                  <a:moveTo>
                    <a:pt x="404" y="5"/>
                  </a:moveTo>
                  <a:cubicBezTo>
                    <a:pt x="404" y="3"/>
                    <a:pt x="404" y="3"/>
                    <a:pt x="404" y="3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4" y="2"/>
                    <a:pt x="404" y="2"/>
                    <a:pt x="405" y="2"/>
                  </a:cubicBezTo>
                  <a:cubicBezTo>
                    <a:pt x="411" y="2"/>
                    <a:pt x="411" y="2"/>
                    <a:pt x="411" y="2"/>
                  </a:cubicBezTo>
                  <a:cubicBezTo>
                    <a:pt x="411" y="2"/>
                    <a:pt x="411" y="2"/>
                    <a:pt x="411" y="3"/>
                  </a:cubicBezTo>
                  <a:cubicBezTo>
                    <a:pt x="411" y="3"/>
                    <a:pt x="411" y="3"/>
                    <a:pt x="411" y="3"/>
                  </a:cubicBezTo>
                  <a:cubicBezTo>
                    <a:pt x="411" y="5"/>
                    <a:pt x="411" y="5"/>
                    <a:pt x="411" y="5"/>
                  </a:cubicBezTo>
                  <a:cubicBezTo>
                    <a:pt x="411" y="5"/>
                    <a:pt x="411" y="5"/>
                    <a:pt x="411" y="5"/>
                  </a:cubicBezTo>
                  <a:cubicBezTo>
                    <a:pt x="411" y="5"/>
                    <a:pt x="411" y="6"/>
                    <a:pt x="411" y="6"/>
                  </a:cubicBezTo>
                  <a:cubicBezTo>
                    <a:pt x="405" y="6"/>
                    <a:pt x="405" y="6"/>
                    <a:pt x="405" y="6"/>
                  </a:cubicBezTo>
                  <a:cubicBezTo>
                    <a:pt x="404" y="6"/>
                    <a:pt x="404" y="5"/>
                    <a:pt x="404" y="5"/>
                  </a:cubicBezTo>
                  <a:close/>
                  <a:moveTo>
                    <a:pt x="412" y="149"/>
                  </a:moveTo>
                  <a:cubicBezTo>
                    <a:pt x="412" y="149"/>
                    <a:pt x="412" y="149"/>
                    <a:pt x="412" y="150"/>
                  </a:cubicBezTo>
                  <a:cubicBezTo>
                    <a:pt x="412" y="150"/>
                    <a:pt x="412" y="150"/>
                    <a:pt x="412" y="150"/>
                  </a:cubicBezTo>
                  <a:cubicBezTo>
                    <a:pt x="412" y="150"/>
                    <a:pt x="412" y="150"/>
                    <a:pt x="411" y="150"/>
                  </a:cubicBezTo>
                  <a:cubicBezTo>
                    <a:pt x="405" y="150"/>
                    <a:pt x="405" y="150"/>
                    <a:pt x="405" y="150"/>
                  </a:cubicBezTo>
                  <a:cubicBezTo>
                    <a:pt x="405" y="150"/>
                    <a:pt x="405" y="150"/>
                    <a:pt x="405" y="150"/>
                  </a:cubicBezTo>
                  <a:cubicBezTo>
                    <a:pt x="405" y="150"/>
                    <a:pt x="405" y="150"/>
                    <a:pt x="405" y="150"/>
                  </a:cubicBezTo>
                  <a:cubicBezTo>
                    <a:pt x="405" y="150"/>
                    <a:pt x="405" y="149"/>
                    <a:pt x="405" y="149"/>
                  </a:cubicBezTo>
                  <a:cubicBezTo>
                    <a:pt x="405" y="147"/>
                    <a:pt x="405" y="147"/>
                    <a:pt x="405" y="147"/>
                  </a:cubicBezTo>
                  <a:cubicBezTo>
                    <a:pt x="405" y="147"/>
                    <a:pt x="405" y="147"/>
                    <a:pt x="405" y="147"/>
                  </a:cubicBezTo>
                  <a:cubicBezTo>
                    <a:pt x="405" y="147"/>
                    <a:pt x="405" y="146"/>
                    <a:pt x="405" y="146"/>
                  </a:cubicBezTo>
                  <a:cubicBezTo>
                    <a:pt x="405" y="146"/>
                    <a:pt x="405" y="146"/>
                    <a:pt x="405" y="146"/>
                  </a:cubicBezTo>
                  <a:cubicBezTo>
                    <a:pt x="411" y="146"/>
                    <a:pt x="411" y="146"/>
                    <a:pt x="411" y="146"/>
                  </a:cubicBezTo>
                  <a:cubicBezTo>
                    <a:pt x="412" y="146"/>
                    <a:pt x="412" y="146"/>
                    <a:pt x="412" y="147"/>
                  </a:cubicBezTo>
                  <a:cubicBezTo>
                    <a:pt x="412" y="147"/>
                    <a:pt x="412" y="147"/>
                    <a:pt x="412" y="147"/>
                  </a:cubicBezTo>
                  <a:lnTo>
                    <a:pt x="412" y="149"/>
                  </a:lnTo>
                  <a:close/>
                  <a:moveTo>
                    <a:pt x="414" y="5"/>
                  </a:moveTo>
                  <a:cubicBezTo>
                    <a:pt x="414" y="3"/>
                    <a:pt x="414" y="3"/>
                    <a:pt x="414" y="3"/>
                  </a:cubicBezTo>
                  <a:cubicBezTo>
                    <a:pt x="414" y="3"/>
                    <a:pt x="414" y="3"/>
                    <a:pt x="414" y="3"/>
                  </a:cubicBezTo>
                  <a:cubicBezTo>
                    <a:pt x="414" y="3"/>
                    <a:pt x="414" y="3"/>
                    <a:pt x="414" y="3"/>
                  </a:cubicBezTo>
                  <a:cubicBezTo>
                    <a:pt x="414" y="2"/>
                    <a:pt x="414" y="2"/>
                    <a:pt x="415" y="2"/>
                  </a:cubicBezTo>
                  <a:cubicBezTo>
                    <a:pt x="415" y="2"/>
                    <a:pt x="415" y="2"/>
                    <a:pt x="415" y="2"/>
                  </a:cubicBezTo>
                  <a:cubicBezTo>
                    <a:pt x="415" y="2"/>
                    <a:pt x="415" y="2"/>
                    <a:pt x="415" y="2"/>
                  </a:cubicBezTo>
                  <a:cubicBezTo>
                    <a:pt x="421" y="2"/>
                    <a:pt x="421" y="2"/>
                    <a:pt x="421" y="2"/>
                  </a:cubicBezTo>
                  <a:cubicBezTo>
                    <a:pt x="421" y="2"/>
                    <a:pt x="422" y="2"/>
                    <a:pt x="422" y="3"/>
                  </a:cubicBezTo>
                  <a:cubicBezTo>
                    <a:pt x="422" y="3"/>
                    <a:pt x="422" y="3"/>
                    <a:pt x="422" y="3"/>
                  </a:cubicBezTo>
                  <a:cubicBezTo>
                    <a:pt x="422" y="5"/>
                    <a:pt x="422" y="5"/>
                    <a:pt x="422" y="5"/>
                  </a:cubicBezTo>
                  <a:cubicBezTo>
                    <a:pt x="422" y="5"/>
                    <a:pt x="422" y="5"/>
                    <a:pt x="422" y="5"/>
                  </a:cubicBezTo>
                  <a:cubicBezTo>
                    <a:pt x="422" y="5"/>
                    <a:pt x="421" y="6"/>
                    <a:pt x="421" y="6"/>
                  </a:cubicBezTo>
                  <a:cubicBezTo>
                    <a:pt x="415" y="6"/>
                    <a:pt x="415" y="6"/>
                    <a:pt x="415" y="6"/>
                  </a:cubicBezTo>
                  <a:cubicBezTo>
                    <a:pt x="415" y="6"/>
                    <a:pt x="414" y="5"/>
                    <a:pt x="414" y="5"/>
                  </a:cubicBezTo>
                  <a:close/>
                  <a:moveTo>
                    <a:pt x="422" y="149"/>
                  </a:moveTo>
                  <a:cubicBezTo>
                    <a:pt x="422" y="149"/>
                    <a:pt x="422" y="150"/>
                    <a:pt x="422" y="150"/>
                  </a:cubicBezTo>
                  <a:cubicBezTo>
                    <a:pt x="416" y="150"/>
                    <a:pt x="416" y="150"/>
                    <a:pt x="416" y="150"/>
                  </a:cubicBezTo>
                  <a:cubicBezTo>
                    <a:pt x="416" y="150"/>
                    <a:pt x="416" y="150"/>
                    <a:pt x="416" y="150"/>
                  </a:cubicBezTo>
                  <a:cubicBezTo>
                    <a:pt x="416" y="150"/>
                    <a:pt x="416" y="150"/>
                    <a:pt x="416" y="150"/>
                  </a:cubicBezTo>
                  <a:cubicBezTo>
                    <a:pt x="415" y="150"/>
                    <a:pt x="415" y="149"/>
                    <a:pt x="415" y="149"/>
                  </a:cubicBezTo>
                  <a:cubicBezTo>
                    <a:pt x="415" y="147"/>
                    <a:pt x="415" y="147"/>
                    <a:pt x="415" y="147"/>
                  </a:cubicBezTo>
                  <a:cubicBezTo>
                    <a:pt x="415" y="147"/>
                    <a:pt x="415" y="147"/>
                    <a:pt x="415" y="147"/>
                  </a:cubicBezTo>
                  <a:cubicBezTo>
                    <a:pt x="415" y="147"/>
                    <a:pt x="415" y="146"/>
                    <a:pt x="415" y="146"/>
                  </a:cubicBezTo>
                  <a:cubicBezTo>
                    <a:pt x="416" y="146"/>
                    <a:pt x="416" y="146"/>
                    <a:pt x="416" y="146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2" y="146"/>
                    <a:pt x="422" y="146"/>
                    <a:pt x="422" y="146"/>
                  </a:cubicBezTo>
                  <a:cubicBezTo>
                    <a:pt x="422" y="146"/>
                    <a:pt x="422" y="147"/>
                    <a:pt x="422" y="147"/>
                  </a:cubicBezTo>
                  <a:lnTo>
                    <a:pt x="422" y="149"/>
                  </a:lnTo>
                  <a:close/>
                  <a:moveTo>
                    <a:pt x="450" y="5"/>
                  </a:moveTo>
                  <a:cubicBezTo>
                    <a:pt x="450" y="3"/>
                    <a:pt x="450" y="3"/>
                    <a:pt x="450" y="3"/>
                  </a:cubicBezTo>
                  <a:cubicBezTo>
                    <a:pt x="450" y="2"/>
                    <a:pt x="450" y="2"/>
                    <a:pt x="450" y="2"/>
                  </a:cubicBezTo>
                  <a:cubicBezTo>
                    <a:pt x="450" y="2"/>
                    <a:pt x="450" y="2"/>
                    <a:pt x="450" y="2"/>
                  </a:cubicBezTo>
                  <a:cubicBezTo>
                    <a:pt x="456" y="2"/>
                    <a:pt x="456" y="2"/>
                    <a:pt x="456" y="2"/>
                  </a:cubicBezTo>
                  <a:cubicBezTo>
                    <a:pt x="457" y="2"/>
                    <a:pt x="457" y="2"/>
                    <a:pt x="457" y="2"/>
                  </a:cubicBezTo>
                  <a:cubicBezTo>
                    <a:pt x="457" y="2"/>
                    <a:pt x="457" y="2"/>
                    <a:pt x="457" y="3"/>
                  </a:cubicBezTo>
                  <a:cubicBezTo>
                    <a:pt x="457" y="5"/>
                    <a:pt x="457" y="5"/>
                    <a:pt x="457" y="5"/>
                  </a:cubicBezTo>
                  <a:cubicBezTo>
                    <a:pt x="457" y="5"/>
                    <a:pt x="457" y="6"/>
                    <a:pt x="456" y="6"/>
                  </a:cubicBezTo>
                  <a:cubicBezTo>
                    <a:pt x="450" y="6"/>
                    <a:pt x="450" y="6"/>
                    <a:pt x="450" y="6"/>
                  </a:cubicBezTo>
                  <a:cubicBezTo>
                    <a:pt x="450" y="6"/>
                    <a:pt x="450" y="5"/>
                    <a:pt x="450" y="5"/>
                  </a:cubicBezTo>
                  <a:close/>
                  <a:moveTo>
                    <a:pt x="458" y="147"/>
                  </a:moveTo>
                  <a:cubicBezTo>
                    <a:pt x="458" y="149"/>
                    <a:pt x="458" y="149"/>
                    <a:pt x="458" y="149"/>
                  </a:cubicBezTo>
                  <a:cubicBezTo>
                    <a:pt x="458" y="149"/>
                    <a:pt x="458" y="149"/>
                    <a:pt x="458" y="149"/>
                  </a:cubicBezTo>
                  <a:cubicBezTo>
                    <a:pt x="458" y="149"/>
                    <a:pt x="458" y="149"/>
                    <a:pt x="458" y="149"/>
                  </a:cubicBezTo>
                  <a:cubicBezTo>
                    <a:pt x="458" y="149"/>
                    <a:pt x="457" y="150"/>
                    <a:pt x="457" y="150"/>
                  </a:cubicBezTo>
                  <a:cubicBezTo>
                    <a:pt x="457" y="150"/>
                    <a:pt x="457" y="150"/>
                    <a:pt x="457" y="15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0" y="149"/>
                    <a:pt x="450" y="149"/>
                    <a:pt x="450" y="149"/>
                  </a:cubicBezTo>
                  <a:cubicBezTo>
                    <a:pt x="450" y="147"/>
                    <a:pt x="450" y="147"/>
                    <a:pt x="450" y="147"/>
                  </a:cubicBezTo>
                  <a:cubicBezTo>
                    <a:pt x="450" y="147"/>
                    <a:pt x="450" y="147"/>
                    <a:pt x="450" y="147"/>
                  </a:cubicBezTo>
                  <a:cubicBezTo>
                    <a:pt x="450" y="147"/>
                    <a:pt x="450" y="147"/>
                    <a:pt x="450" y="147"/>
                  </a:cubicBezTo>
                  <a:cubicBezTo>
                    <a:pt x="450" y="147"/>
                    <a:pt x="450" y="146"/>
                    <a:pt x="451" y="146"/>
                  </a:cubicBezTo>
                  <a:cubicBezTo>
                    <a:pt x="451" y="146"/>
                    <a:pt x="451" y="146"/>
                    <a:pt x="451" y="146"/>
                  </a:cubicBezTo>
                  <a:cubicBezTo>
                    <a:pt x="451" y="146"/>
                    <a:pt x="451" y="146"/>
                    <a:pt x="451" y="146"/>
                  </a:cubicBezTo>
                  <a:cubicBezTo>
                    <a:pt x="457" y="146"/>
                    <a:pt x="457" y="146"/>
                    <a:pt x="457" y="146"/>
                  </a:cubicBezTo>
                  <a:cubicBezTo>
                    <a:pt x="457" y="146"/>
                    <a:pt x="458" y="146"/>
                    <a:pt x="458" y="147"/>
                  </a:cubicBezTo>
                  <a:close/>
                  <a:moveTo>
                    <a:pt x="460" y="5"/>
                  </a:moveTo>
                  <a:cubicBezTo>
                    <a:pt x="460" y="3"/>
                    <a:pt x="460" y="3"/>
                    <a:pt x="460" y="3"/>
                  </a:cubicBezTo>
                  <a:cubicBezTo>
                    <a:pt x="460" y="2"/>
                    <a:pt x="460" y="2"/>
                    <a:pt x="460" y="2"/>
                  </a:cubicBezTo>
                  <a:cubicBezTo>
                    <a:pt x="460" y="2"/>
                    <a:pt x="461" y="2"/>
                    <a:pt x="461" y="2"/>
                  </a:cubicBezTo>
                  <a:cubicBezTo>
                    <a:pt x="467" y="2"/>
                    <a:pt x="467" y="2"/>
                    <a:pt x="467" y="2"/>
                  </a:cubicBezTo>
                  <a:cubicBezTo>
                    <a:pt x="467" y="2"/>
                    <a:pt x="467" y="2"/>
                    <a:pt x="467" y="3"/>
                  </a:cubicBezTo>
                  <a:cubicBezTo>
                    <a:pt x="467" y="3"/>
                    <a:pt x="467" y="3"/>
                    <a:pt x="467" y="3"/>
                  </a:cubicBezTo>
                  <a:cubicBezTo>
                    <a:pt x="467" y="5"/>
                    <a:pt x="467" y="5"/>
                    <a:pt x="467" y="5"/>
                  </a:cubicBezTo>
                  <a:cubicBezTo>
                    <a:pt x="467" y="5"/>
                    <a:pt x="467" y="5"/>
                    <a:pt x="467" y="5"/>
                  </a:cubicBezTo>
                  <a:cubicBezTo>
                    <a:pt x="467" y="5"/>
                    <a:pt x="467" y="6"/>
                    <a:pt x="467" y="6"/>
                  </a:cubicBezTo>
                  <a:cubicBezTo>
                    <a:pt x="461" y="6"/>
                    <a:pt x="461" y="6"/>
                    <a:pt x="461" y="6"/>
                  </a:cubicBezTo>
                  <a:cubicBezTo>
                    <a:pt x="460" y="6"/>
                    <a:pt x="460" y="5"/>
                    <a:pt x="460" y="5"/>
                  </a:cubicBezTo>
                  <a:close/>
                  <a:moveTo>
                    <a:pt x="468" y="149"/>
                  </a:moveTo>
                  <a:cubicBezTo>
                    <a:pt x="468" y="149"/>
                    <a:pt x="468" y="149"/>
                    <a:pt x="468" y="149"/>
                  </a:cubicBezTo>
                  <a:cubicBezTo>
                    <a:pt x="468" y="150"/>
                    <a:pt x="468" y="150"/>
                    <a:pt x="468" y="150"/>
                  </a:cubicBezTo>
                  <a:cubicBezTo>
                    <a:pt x="468" y="150"/>
                    <a:pt x="467" y="150"/>
                    <a:pt x="467" y="150"/>
                  </a:cubicBezTo>
                  <a:cubicBezTo>
                    <a:pt x="461" y="150"/>
                    <a:pt x="461" y="150"/>
                    <a:pt x="461" y="150"/>
                  </a:cubicBezTo>
                  <a:cubicBezTo>
                    <a:pt x="461" y="150"/>
                    <a:pt x="461" y="150"/>
                    <a:pt x="461" y="150"/>
                  </a:cubicBezTo>
                  <a:cubicBezTo>
                    <a:pt x="461" y="150"/>
                    <a:pt x="461" y="150"/>
                    <a:pt x="461" y="150"/>
                  </a:cubicBezTo>
                  <a:cubicBezTo>
                    <a:pt x="461" y="150"/>
                    <a:pt x="461" y="149"/>
                    <a:pt x="461" y="149"/>
                  </a:cubicBezTo>
                  <a:cubicBezTo>
                    <a:pt x="461" y="147"/>
                    <a:pt x="461" y="147"/>
                    <a:pt x="461" y="147"/>
                  </a:cubicBezTo>
                  <a:cubicBezTo>
                    <a:pt x="461" y="147"/>
                    <a:pt x="461" y="147"/>
                    <a:pt x="461" y="147"/>
                  </a:cubicBezTo>
                  <a:cubicBezTo>
                    <a:pt x="461" y="147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6"/>
                  </a:cubicBezTo>
                  <a:cubicBezTo>
                    <a:pt x="467" y="146"/>
                    <a:pt x="467" y="146"/>
                    <a:pt x="467" y="146"/>
                  </a:cubicBezTo>
                  <a:cubicBezTo>
                    <a:pt x="468" y="146"/>
                    <a:pt x="468" y="146"/>
                    <a:pt x="468" y="147"/>
                  </a:cubicBezTo>
                  <a:cubicBezTo>
                    <a:pt x="468" y="147"/>
                    <a:pt x="468" y="147"/>
                    <a:pt x="468" y="147"/>
                  </a:cubicBezTo>
                  <a:lnTo>
                    <a:pt x="468" y="149"/>
                  </a:lnTo>
                  <a:close/>
                  <a:moveTo>
                    <a:pt x="494" y="5"/>
                  </a:moveTo>
                  <a:cubicBezTo>
                    <a:pt x="494" y="3"/>
                    <a:pt x="494" y="3"/>
                    <a:pt x="494" y="3"/>
                  </a:cubicBezTo>
                  <a:cubicBezTo>
                    <a:pt x="494" y="2"/>
                    <a:pt x="494" y="2"/>
                    <a:pt x="494" y="2"/>
                  </a:cubicBezTo>
                  <a:cubicBezTo>
                    <a:pt x="494" y="2"/>
                    <a:pt x="494" y="2"/>
                    <a:pt x="495" y="2"/>
                  </a:cubicBezTo>
                  <a:cubicBezTo>
                    <a:pt x="501" y="2"/>
                    <a:pt x="501" y="2"/>
                    <a:pt x="501" y="2"/>
                  </a:cubicBezTo>
                  <a:cubicBezTo>
                    <a:pt x="501" y="2"/>
                    <a:pt x="501" y="2"/>
                    <a:pt x="501" y="3"/>
                  </a:cubicBezTo>
                  <a:cubicBezTo>
                    <a:pt x="501" y="3"/>
                    <a:pt x="501" y="3"/>
                    <a:pt x="501" y="3"/>
                  </a:cubicBezTo>
                  <a:cubicBezTo>
                    <a:pt x="501" y="5"/>
                    <a:pt x="501" y="5"/>
                    <a:pt x="501" y="5"/>
                  </a:cubicBezTo>
                  <a:cubicBezTo>
                    <a:pt x="501" y="5"/>
                    <a:pt x="501" y="5"/>
                    <a:pt x="501" y="5"/>
                  </a:cubicBezTo>
                  <a:cubicBezTo>
                    <a:pt x="501" y="5"/>
                    <a:pt x="501" y="6"/>
                    <a:pt x="501" y="6"/>
                  </a:cubicBezTo>
                  <a:cubicBezTo>
                    <a:pt x="495" y="6"/>
                    <a:pt x="495" y="6"/>
                    <a:pt x="495" y="6"/>
                  </a:cubicBezTo>
                  <a:cubicBezTo>
                    <a:pt x="494" y="6"/>
                    <a:pt x="494" y="5"/>
                    <a:pt x="494" y="5"/>
                  </a:cubicBezTo>
                  <a:close/>
                  <a:moveTo>
                    <a:pt x="502" y="149"/>
                  </a:moveTo>
                  <a:cubicBezTo>
                    <a:pt x="502" y="149"/>
                    <a:pt x="502" y="149"/>
                    <a:pt x="502" y="150"/>
                  </a:cubicBezTo>
                  <a:cubicBezTo>
                    <a:pt x="502" y="150"/>
                    <a:pt x="502" y="150"/>
                    <a:pt x="502" y="150"/>
                  </a:cubicBezTo>
                  <a:cubicBezTo>
                    <a:pt x="502" y="150"/>
                    <a:pt x="501" y="150"/>
                    <a:pt x="501" y="150"/>
                  </a:cubicBezTo>
                  <a:cubicBezTo>
                    <a:pt x="495" y="150"/>
                    <a:pt x="495" y="150"/>
                    <a:pt x="495" y="150"/>
                  </a:cubicBezTo>
                  <a:cubicBezTo>
                    <a:pt x="495" y="150"/>
                    <a:pt x="495" y="150"/>
                    <a:pt x="495" y="150"/>
                  </a:cubicBezTo>
                  <a:cubicBezTo>
                    <a:pt x="495" y="150"/>
                    <a:pt x="495" y="150"/>
                    <a:pt x="495" y="150"/>
                  </a:cubicBezTo>
                  <a:cubicBezTo>
                    <a:pt x="495" y="150"/>
                    <a:pt x="495" y="149"/>
                    <a:pt x="495" y="149"/>
                  </a:cubicBezTo>
                  <a:cubicBezTo>
                    <a:pt x="495" y="147"/>
                    <a:pt x="495" y="147"/>
                    <a:pt x="495" y="147"/>
                  </a:cubicBezTo>
                  <a:cubicBezTo>
                    <a:pt x="495" y="147"/>
                    <a:pt x="495" y="147"/>
                    <a:pt x="495" y="147"/>
                  </a:cubicBezTo>
                  <a:cubicBezTo>
                    <a:pt x="495" y="147"/>
                    <a:pt x="495" y="147"/>
                    <a:pt x="495" y="147"/>
                  </a:cubicBezTo>
                  <a:cubicBezTo>
                    <a:pt x="495" y="147"/>
                    <a:pt x="495" y="146"/>
                    <a:pt x="495" y="146"/>
                  </a:cubicBezTo>
                  <a:cubicBezTo>
                    <a:pt x="495" y="146"/>
                    <a:pt x="495" y="146"/>
                    <a:pt x="495" y="146"/>
                  </a:cubicBezTo>
                  <a:cubicBezTo>
                    <a:pt x="495" y="146"/>
                    <a:pt x="495" y="146"/>
                    <a:pt x="495" y="146"/>
                  </a:cubicBezTo>
                  <a:cubicBezTo>
                    <a:pt x="495" y="146"/>
                    <a:pt x="495" y="146"/>
                    <a:pt x="495" y="146"/>
                  </a:cubicBezTo>
                  <a:cubicBezTo>
                    <a:pt x="501" y="146"/>
                    <a:pt x="501" y="146"/>
                    <a:pt x="501" y="146"/>
                  </a:cubicBezTo>
                  <a:cubicBezTo>
                    <a:pt x="501" y="146"/>
                    <a:pt x="502" y="146"/>
                    <a:pt x="502" y="146"/>
                  </a:cubicBezTo>
                  <a:cubicBezTo>
                    <a:pt x="502" y="146"/>
                    <a:pt x="502" y="147"/>
                    <a:pt x="502" y="147"/>
                  </a:cubicBezTo>
                  <a:lnTo>
                    <a:pt x="502" y="149"/>
                  </a:lnTo>
                  <a:close/>
                  <a:moveTo>
                    <a:pt x="504" y="5"/>
                  </a:moveTo>
                  <a:cubicBezTo>
                    <a:pt x="504" y="5"/>
                    <a:pt x="504" y="5"/>
                    <a:pt x="504" y="5"/>
                  </a:cubicBezTo>
                  <a:cubicBezTo>
                    <a:pt x="504" y="5"/>
                    <a:pt x="504" y="5"/>
                    <a:pt x="504" y="5"/>
                  </a:cubicBezTo>
                  <a:cubicBezTo>
                    <a:pt x="504" y="3"/>
                    <a:pt x="504" y="3"/>
                    <a:pt x="504" y="3"/>
                  </a:cubicBezTo>
                  <a:cubicBezTo>
                    <a:pt x="504" y="3"/>
                    <a:pt x="504" y="3"/>
                    <a:pt x="504" y="3"/>
                  </a:cubicBezTo>
                  <a:cubicBezTo>
                    <a:pt x="504" y="3"/>
                    <a:pt x="504" y="3"/>
                    <a:pt x="504" y="3"/>
                  </a:cubicBezTo>
                  <a:cubicBezTo>
                    <a:pt x="504" y="2"/>
                    <a:pt x="504" y="2"/>
                    <a:pt x="505" y="2"/>
                  </a:cubicBezTo>
                  <a:cubicBezTo>
                    <a:pt x="505" y="2"/>
                    <a:pt x="505" y="2"/>
                    <a:pt x="505" y="2"/>
                  </a:cubicBezTo>
                  <a:cubicBezTo>
                    <a:pt x="511" y="2"/>
                    <a:pt x="511" y="2"/>
                    <a:pt x="511" y="2"/>
                  </a:cubicBezTo>
                  <a:cubicBezTo>
                    <a:pt x="511" y="2"/>
                    <a:pt x="511" y="2"/>
                    <a:pt x="511" y="2"/>
                  </a:cubicBezTo>
                  <a:cubicBezTo>
                    <a:pt x="511" y="2"/>
                    <a:pt x="511" y="2"/>
                    <a:pt x="511" y="2"/>
                  </a:cubicBezTo>
                  <a:cubicBezTo>
                    <a:pt x="512" y="2"/>
                    <a:pt x="512" y="2"/>
                    <a:pt x="512" y="3"/>
                  </a:cubicBezTo>
                  <a:cubicBezTo>
                    <a:pt x="512" y="3"/>
                    <a:pt x="512" y="3"/>
                    <a:pt x="512" y="3"/>
                  </a:cubicBezTo>
                  <a:cubicBezTo>
                    <a:pt x="512" y="5"/>
                    <a:pt x="512" y="5"/>
                    <a:pt x="512" y="5"/>
                  </a:cubicBezTo>
                  <a:cubicBezTo>
                    <a:pt x="512" y="5"/>
                    <a:pt x="512" y="5"/>
                    <a:pt x="512" y="5"/>
                  </a:cubicBezTo>
                  <a:cubicBezTo>
                    <a:pt x="512" y="5"/>
                    <a:pt x="512" y="5"/>
                    <a:pt x="512" y="5"/>
                  </a:cubicBezTo>
                  <a:cubicBezTo>
                    <a:pt x="512" y="5"/>
                    <a:pt x="511" y="6"/>
                    <a:pt x="511" y="6"/>
                  </a:cubicBezTo>
                  <a:cubicBezTo>
                    <a:pt x="505" y="6"/>
                    <a:pt x="505" y="6"/>
                    <a:pt x="505" y="6"/>
                  </a:cubicBezTo>
                  <a:cubicBezTo>
                    <a:pt x="505" y="6"/>
                    <a:pt x="505" y="5"/>
                    <a:pt x="505" y="5"/>
                  </a:cubicBezTo>
                  <a:cubicBezTo>
                    <a:pt x="504" y="5"/>
                    <a:pt x="504" y="5"/>
                    <a:pt x="504" y="5"/>
                  </a:cubicBezTo>
                  <a:close/>
                  <a:moveTo>
                    <a:pt x="512" y="149"/>
                  </a:moveTo>
                  <a:cubicBezTo>
                    <a:pt x="512" y="149"/>
                    <a:pt x="512" y="150"/>
                    <a:pt x="512" y="150"/>
                  </a:cubicBezTo>
                  <a:cubicBezTo>
                    <a:pt x="506" y="150"/>
                    <a:pt x="506" y="150"/>
                    <a:pt x="506" y="150"/>
                  </a:cubicBezTo>
                  <a:cubicBezTo>
                    <a:pt x="505" y="150"/>
                    <a:pt x="505" y="149"/>
                    <a:pt x="505" y="149"/>
                  </a:cubicBezTo>
                  <a:cubicBezTo>
                    <a:pt x="505" y="147"/>
                    <a:pt x="505" y="147"/>
                    <a:pt x="505" y="147"/>
                  </a:cubicBezTo>
                  <a:cubicBezTo>
                    <a:pt x="505" y="147"/>
                    <a:pt x="505" y="146"/>
                    <a:pt x="505" y="146"/>
                  </a:cubicBezTo>
                  <a:cubicBezTo>
                    <a:pt x="505" y="146"/>
                    <a:pt x="505" y="146"/>
                    <a:pt x="505" y="146"/>
                  </a:cubicBezTo>
                  <a:cubicBezTo>
                    <a:pt x="505" y="146"/>
                    <a:pt x="506" y="146"/>
                    <a:pt x="506" y="146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12" y="146"/>
                    <a:pt x="512" y="146"/>
                    <a:pt x="512" y="146"/>
                  </a:cubicBezTo>
                  <a:cubicBezTo>
                    <a:pt x="512" y="146"/>
                    <a:pt x="512" y="146"/>
                    <a:pt x="512" y="146"/>
                  </a:cubicBezTo>
                  <a:cubicBezTo>
                    <a:pt x="512" y="146"/>
                    <a:pt x="512" y="146"/>
                    <a:pt x="512" y="146"/>
                  </a:cubicBezTo>
                  <a:cubicBezTo>
                    <a:pt x="512" y="146"/>
                    <a:pt x="512" y="146"/>
                    <a:pt x="512" y="146"/>
                  </a:cubicBezTo>
                  <a:cubicBezTo>
                    <a:pt x="512" y="146"/>
                    <a:pt x="512" y="146"/>
                    <a:pt x="512" y="146"/>
                  </a:cubicBezTo>
                  <a:cubicBezTo>
                    <a:pt x="512" y="146"/>
                    <a:pt x="512" y="147"/>
                    <a:pt x="512" y="147"/>
                  </a:cubicBezTo>
                  <a:lnTo>
                    <a:pt x="512" y="149"/>
                  </a:lnTo>
                  <a:close/>
                  <a:moveTo>
                    <a:pt x="552" y="147"/>
                  </a:moveTo>
                  <a:cubicBezTo>
                    <a:pt x="552" y="149"/>
                    <a:pt x="552" y="149"/>
                    <a:pt x="552" y="149"/>
                  </a:cubicBezTo>
                  <a:cubicBezTo>
                    <a:pt x="552" y="149"/>
                    <a:pt x="552" y="150"/>
                    <a:pt x="551" y="150"/>
                  </a:cubicBezTo>
                  <a:cubicBezTo>
                    <a:pt x="551" y="150"/>
                    <a:pt x="551" y="150"/>
                    <a:pt x="551" y="150"/>
                  </a:cubicBezTo>
                  <a:cubicBezTo>
                    <a:pt x="551" y="150"/>
                    <a:pt x="551" y="150"/>
                    <a:pt x="551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50"/>
                    <a:pt x="545" y="150"/>
                    <a:pt x="545" y="150"/>
                  </a:cubicBezTo>
                  <a:cubicBezTo>
                    <a:pt x="545" y="149"/>
                    <a:pt x="545" y="149"/>
                    <a:pt x="545" y="149"/>
                  </a:cubicBezTo>
                  <a:cubicBezTo>
                    <a:pt x="545" y="147"/>
                    <a:pt x="545" y="147"/>
                    <a:pt x="545" y="147"/>
                  </a:cubicBezTo>
                  <a:cubicBezTo>
                    <a:pt x="545" y="147"/>
                    <a:pt x="545" y="146"/>
                    <a:pt x="545" y="146"/>
                  </a:cubicBezTo>
                  <a:cubicBezTo>
                    <a:pt x="545" y="146"/>
                    <a:pt x="545" y="146"/>
                    <a:pt x="545" y="146"/>
                  </a:cubicBezTo>
                  <a:cubicBezTo>
                    <a:pt x="545" y="146"/>
                    <a:pt x="545" y="146"/>
                    <a:pt x="545" y="146"/>
                  </a:cubicBezTo>
                  <a:cubicBezTo>
                    <a:pt x="545" y="146"/>
                    <a:pt x="545" y="146"/>
                    <a:pt x="545" y="146"/>
                  </a:cubicBezTo>
                  <a:cubicBezTo>
                    <a:pt x="551" y="146"/>
                    <a:pt x="551" y="146"/>
                    <a:pt x="551" y="146"/>
                  </a:cubicBezTo>
                  <a:cubicBezTo>
                    <a:pt x="552" y="146"/>
                    <a:pt x="552" y="146"/>
                    <a:pt x="552" y="147"/>
                  </a:cubicBezTo>
                  <a:close/>
                  <a:moveTo>
                    <a:pt x="544" y="3"/>
                  </a:moveTo>
                  <a:cubicBezTo>
                    <a:pt x="544" y="3"/>
                    <a:pt x="544" y="3"/>
                    <a:pt x="544" y="3"/>
                  </a:cubicBezTo>
                  <a:cubicBezTo>
                    <a:pt x="544" y="2"/>
                    <a:pt x="544" y="2"/>
                    <a:pt x="544" y="2"/>
                  </a:cubicBezTo>
                  <a:cubicBezTo>
                    <a:pt x="544" y="2"/>
                    <a:pt x="544" y="2"/>
                    <a:pt x="544" y="2"/>
                  </a:cubicBezTo>
                  <a:cubicBezTo>
                    <a:pt x="545" y="2"/>
                    <a:pt x="545" y="2"/>
                    <a:pt x="545" y="2"/>
                  </a:cubicBezTo>
                  <a:cubicBezTo>
                    <a:pt x="545" y="2"/>
                    <a:pt x="545" y="2"/>
                    <a:pt x="545" y="2"/>
                  </a:cubicBezTo>
                  <a:cubicBezTo>
                    <a:pt x="551" y="2"/>
                    <a:pt x="551" y="2"/>
                    <a:pt x="551" y="2"/>
                  </a:cubicBezTo>
                  <a:cubicBezTo>
                    <a:pt x="551" y="2"/>
                    <a:pt x="552" y="2"/>
                    <a:pt x="552" y="3"/>
                  </a:cubicBezTo>
                  <a:cubicBezTo>
                    <a:pt x="552" y="3"/>
                    <a:pt x="552" y="3"/>
                    <a:pt x="552" y="3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2" y="5"/>
                    <a:pt x="551" y="5"/>
                    <a:pt x="551" y="5"/>
                  </a:cubicBezTo>
                  <a:cubicBezTo>
                    <a:pt x="551" y="5"/>
                    <a:pt x="551" y="6"/>
                    <a:pt x="551" y="6"/>
                  </a:cubicBezTo>
                  <a:cubicBezTo>
                    <a:pt x="545" y="6"/>
                    <a:pt x="545" y="6"/>
                    <a:pt x="545" y="6"/>
                  </a:cubicBezTo>
                  <a:cubicBezTo>
                    <a:pt x="545" y="6"/>
                    <a:pt x="545" y="5"/>
                    <a:pt x="544" y="5"/>
                  </a:cubicBezTo>
                  <a:cubicBezTo>
                    <a:pt x="544" y="5"/>
                    <a:pt x="544" y="5"/>
                    <a:pt x="544" y="5"/>
                  </a:cubicBezTo>
                  <a:cubicBezTo>
                    <a:pt x="544" y="5"/>
                    <a:pt x="544" y="5"/>
                    <a:pt x="544" y="5"/>
                  </a:cubicBezTo>
                  <a:cubicBezTo>
                    <a:pt x="544" y="5"/>
                    <a:pt x="544" y="5"/>
                    <a:pt x="544" y="5"/>
                  </a:cubicBezTo>
                  <a:cubicBezTo>
                    <a:pt x="544" y="5"/>
                    <a:pt x="544" y="5"/>
                    <a:pt x="544" y="5"/>
                  </a:cubicBezTo>
                  <a:lnTo>
                    <a:pt x="544" y="3"/>
                  </a:lnTo>
                  <a:close/>
                  <a:moveTo>
                    <a:pt x="542" y="147"/>
                  </a:moveTo>
                  <a:cubicBezTo>
                    <a:pt x="542" y="149"/>
                    <a:pt x="542" y="149"/>
                    <a:pt x="542" y="149"/>
                  </a:cubicBezTo>
                  <a:cubicBezTo>
                    <a:pt x="542" y="149"/>
                    <a:pt x="541" y="150"/>
                    <a:pt x="541" y="150"/>
                  </a:cubicBezTo>
                  <a:cubicBezTo>
                    <a:pt x="541" y="150"/>
                    <a:pt x="541" y="150"/>
                    <a:pt x="541" y="150"/>
                  </a:cubicBezTo>
                  <a:cubicBezTo>
                    <a:pt x="535" y="150"/>
                    <a:pt x="535" y="150"/>
                    <a:pt x="535" y="150"/>
                  </a:cubicBezTo>
                  <a:cubicBezTo>
                    <a:pt x="535" y="150"/>
                    <a:pt x="534" y="149"/>
                    <a:pt x="534" y="149"/>
                  </a:cubicBezTo>
                  <a:cubicBezTo>
                    <a:pt x="534" y="147"/>
                    <a:pt x="534" y="147"/>
                    <a:pt x="534" y="147"/>
                  </a:cubicBezTo>
                  <a:cubicBezTo>
                    <a:pt x="534" y="147"/>
                    <a:pt x="534" y="146"/>
                    <a:pt x="534" y="146"/>
                  </a:cubicBezTo>
                  <a:cubicBezTo>
                    <a:pt x="534" y="146"/>
                    <a:pt x="535" y="146"/>
                    <a:pt x="535" y="146"/>
                  </a:cubicBezTo>
                  <a:cubicBezTo>
                    <a:pt x="535" y="146"/>
                    <a:pt x="535" y="146"/>
                    <a:pt x="535" y="146"/>
                  </a:cubicBezTo>
                  <a:cubicBezTo>
                    <a:pt x="535" y="146"/>
                    <a:pt x="535" y="146"/>
                    <a:pt x="535" y="146"/>
                  </a:cubicBezTo>
                  <a:cubicBezTo>
                    <a:pt x="535" y="146"/>
                    <a:pt x="535" y="146"/>
                    <a:pt x="535" y="146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6"/>
                    <a:pt x="542" y="147"/>
                    <a:pt x="542" y="147"/>
                  </a:cubicBezTo>
                  <a:close/>
                  <a:moveTo>
                    <a:pt x="534" y="3"/>
                  </a:moveTo>
                  <a:cubicBezTo>
                    <a:pt x="534" y="3"/>
                    <a:pt x="534" y="3"/>
                    <a:pt x="534" y="3"/>
                  </a:cubicBezTo>
                  <a:cubicBezTo>
                    <a:pt x="534" y="3"/>
                    <a:pt x="534" y="3"/>
                    <a:pt x="534" y="3"/>
                  </a:cubicBezTo>
                  <a:cubicBezTo>
                    <a:pt x="534" y="2"/>
                    <a:pt x="534" y="2"/>
                    <a:pt x="535" y="2"/>
                  </a:cubicBezTo>
                  <a:cubicBezTo>
                    <a:pt x="541" y="2"/>
                    <a:pt x="541" y="2"/>
                    <a:pt x="541" y="2"/>
                  </a:cubicBezTo>
                  <a:cubicBezTo>
                    <a:pt x="541" y="2"/>
                    <a:pt x="541" y="2"/>
                    <a:pt x="541" y="3"/>
                  </a:cubicBezTo>
                  <a:cubicBezTo>
                    <a:pt x="541" y="3"/>
                    <a:pt x="541" y="3"/>
                    <a:pt x="541" y="3"/>
                  </a:cubicBezTo>
                  <a:cubicBezTo>
                    <a:pt x="541" y="5"/>
                    <a:pt x="541" y="5"/>
                    <a:pt x="541" y="5"/>
                  </a:cubicBezTo>
                  <a:cubicBezTo>
                    <a:pt x="541" y="5"/>
                    <a:pt x="541" y="5"/>
                    <a:pt x="541" y="5"/>
                  </a:cubicBezTo>
                  <a:cubicBezTo>
                    <a:pt x="541" y="5"/>
                    <a:pt x="541" y="6"/>
                    <a:pt x="541" y="6"/>
                  </a:cubicBezTo>
                  <a:cubicBezTo>
                    <a:pt x="535" y="6"/>
                    <a:pt x="535" y="6"/>
                    <a:pt x="535" y="6"/>
                  </a:cubicBezTo>
                  <a:cubicBezTo>
                    <a:pt x="534" y="6"/>
                    <a:pt x="534" y="5"/>
                    <a:pt x="534" y="5"/>
                  </a:cubicBezTo>
                  <a:lnTo>
                    <a:pt x="534" y="3"/>
                  </a:lnTo>
                  <a:close/>
                  <a:moveTo>
                    <a:pt x="561" y="192"/>
                  </a:moveTo>
                  <a:cubicBezTo>
                    <a:pt x="561" y="193"/>
                    <a:pt x="561" y="193"/>
                    <a:pt x="561" y="193"/>
                  </a:cubicBezTo>
                  <a:cubicBezTo>
                    <a:pt x="561" y="193"/>
                    <a:pt x="561" y="193"/>
                    <a:pt x="561" y="193"/>
                  </a:cubicBezTo>
                  <a:cubicBezTo>
                    <a:pt x="561" y="193"/>
                    <a:pt x="561" y="193"/>
                    <a:pt x="561" y="193"/>
                  </a:cubicBezTo>
                  <a:cubicBezTo>
                    <a:pt x="561" y="193"/>
                    <a:pt x="561" y="193"/>
                    <a:pt x="561" y="193"/>
                  </a:cubicBezTo>
                  <a:cubicBezTo>
                    <a:pt x="561" y="193"/>
                    <a:pt x="561" y="193"/>
                    <a:pt x="561" y="193"/>
                  </a:cubicBezTo>
                  <a:cubicBezTo>
                    <a:pt x="561" y="193"/>
                    <a:pt x="561" y="193"/>
                    <a:pt x="561" y="193"/>
                  </a:cubicBezTo>
                  <a:cubicBezTo>
                    <a:pt x="561" y="192"/>
                    <a:pt x="561" y="192"/>
                    <a:pt x="561" y="192"/>
                  </a:cubicBezTo>
                  <a:close/>
                  <a:moveTo>
                    <a:pt x="564" y="178"/>
                  </a:moveTo>
                  <a:cubicBezTo>
                    <a:pt x="564" y="189"/>
                    <a:pt x="564" y="189"/>
                    <a:pt x="564" y="189"/>
                  </a:cubicBezTo>
                  <a:cubicBezTo>
                    <a:pt x="564" y="189"/>
                    <a:pt x="564" y="189"/>
                    <a:pt x="564" y="189"/>
                  </a:cubicBezTo>
                  <a:cubicBezTo>
                    <a:pt x="562" y="189"/>
                    <a:pt x="562" y="189"/>
                    <a:pt x="562" y="189"/>
                  </a:cubicBezTo>
                  <a:cubicBezTo>
                    <a:pt x="550" y="179"/>
                    <a:pt x="550" y="179"/>
                    <a:pt x="550" y="179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58" y="175"/>
                    <a:pt x="558" y="175"/>
                    <a:pt x="558" y="175"/>
                  </a:cubicBezTo>
                  <a:cubicBezTo>
                    <a:pt x="561" y="176"/>
                    <a:pt x="561" y="176"/>
                    <a:pt x="561" y="176"/>
                  </a:cubicBezTo>
                  <a:cubicBezTo>
                    <a:pt x="561" y="178"/>
                    <a:pt x="561" y="178"/>
                    <a:pt x="561" y="178"/>
                  </a:cubicBezTo>
                  <a:cubicBezTo>
                    <a:pt x="564" y="178"/>
                    <a:pt x="564" y="178"/>
                    <a:pt x="564" y="178"/>
                  </a:cubicBezTo>
                  <a:close/>
                  <a:moveTo>
                    <a:pt x="564" y="170"/>
                  </a:moveTo>
                  <a:cubicBezTo>
                    <a:pt x="564" y="174"/>
                    <a:pt x="564" y="174"/>
                    <a:pt x="564" y="174"/>
                  </a:cubicBezTo>
                  <a:cubicBezTo>
                    <a:pt x="563" y="174"/>
                    <a:pt x="563" y="174"/>
                    <a:pt x="563" y="174"/>
                  </a:cubicBezTo>
                  <a:cubicBezTo>
                    <a:pt x="563" y="174"/>
                    <a:pt x="563" y="174"/>
                    <a:pt x="563" y="174"/>
                  </a:cubicBezTo>
                  <a:cubicBezTo>
                    <a:pt x="534" y="165"/>
                    <a:pt x="534" y="165"/>
                    <a:pt x="534" y="165"/>
                  </a:cubicBezTo>
                  <a:cubicBezTo>
                    <a:pt x="534" y="165"/>
                    <a:pt x="534" y="165"/>
                    <a:pt x="534" y="165"/>
                  </a:cubicBezTo>
                  <a:cubicBezTo>
                    <a:pt x="532" y="164"/>
                    <a:pt x="532" y="164"/>
                    <a:pt x="532" y="164"/>
                  </a:cubicBezTo>
                  <a:cubicBezTo>
                    <a:pt x="532" y="163"/>
                    <a:pt x="532" y="163"/>
                    <a:pt x="532" y="163"/>
                  </a:cubicBezTo>
                  <a:cubicBezTo>
                    <a:pt x="532" y="162"/>
                    <a:pt x="532" y="162"/>
                    <a:pt x="532" y="162"/>
                  </a:cubicBezTo>
                  <a:cubicBezTo>
                    <a:pt x="532" y="161"/>
                    <a:pt x="532" y="161"/>
                    <a:pt x="532" y="160"/>
                  </a:cubicBezTo>
                  <a:cubicBezTo>
                    <a:pt x="532" y="160"/>
                    <a:pt x="531" y="159"/>
                    <a:pt x="531" y="159"/>
                  </a:cubicBezTo>
                  <a:cubicBezTo>
                    <a:pt x="531" y="159"/>
                    <a:pt x="531" y="159"/>
                    <a:pt x="531" y="159"/>
                  </a:cubicBezTo>
                  <a:cubicBezTo>
                    <a:pt x="531" y="159"/>
                    <a:pt x="531" y="159"/>
                    <a:pt x="531" y="159"/>
                  </a:cubicBezTo>
                  <a:cubicBezTo>
                    <a:pt x="560" y="159"/>
                    <a:pt x="560" y="159"/>
                    <a:pt x="560" y="159"/>
                  </a:cubicBezTo>
                  <a:cubicBezTo>
                    <a:pt x="560" y="170"/>
                    <a:pt x="560" y="170"/>
                    <a:pt x="560" y="170"/>
                  </a:cubicBezTo>
                  <a:cubicBezTo>
                    <a:pt x="564" y="170"/>
                    <a:pt x="564" y="170"/>
                    <a:pt x="564" y="170"/>
                  </a:cubicBezTo>
                  <a:close/>
                  <a:moveTo>
                    <a:pt x="587" y="147"/>
                  </a:moveTo>
                  <a:cubicBezTo>
                    <a:pt x="587" y="147"/>
                    <a:pt x="587" y="147"/>
                    <a:pt x="587" y="147"/>
                  </a:cubicBezTo>
                  <a:cubicBezTo>
                    <a:pt x="587" y="149"/>
                    <a:pt x="587" y="149"/>
                    <a:pt x="587" y="149"/>
                  </a:cubicBezTo>
                  <a:cubicBezTo>
                    <a:pt x="587" y="149"/>
                    <a:pt x="587" y="150"/>
                    <a:pt x="587" y="150"/>
                  </a:cubicBezTo>
                  <a:cubicBezTo>
                    <a:pt x="581" y="150"/>
                    <a:pt x="581" y="150"/>
                    <a:pt x="581" y="150"/>
                  </a:cubicBezTo>
                  <a:cubicBezTo>
                    <a:pt x="580" y="150"/>
                    <a:pt x="580" y="150"/>
                    <a:pt x="580" y="150"/>
                  </a:cubicBezTo>
                  <a:cubicBezTo>
                    <a:pt x="580" y="150"/>
                    <a:pt x="580" y="150"/>
                    <a:pt x="580" y="150"/>
                  </a:cubicBezTo>
                  <a:cubicBezTo>
                    <a:pt x="580" y="150"/>
                    <a:pt x="580" y="150"/>
                    <a:pt x="580" y="150"/>
                  </a:cubicBezTo>
                  <a:cubicBezTo>
                    <a:pt x="580" y="150"/>
                    <a:pt x="580" y="149"/>
                    <a:pt x="580" y="149"/>
                  </a:cubicBezTo>
                  <a:cubicBezTo>
                    <a:pt x="580" y="147"/>
                    <a:pt x="580" y="147"/>
                    <a:pt x="580" y="147"/>
                  </a:cubicBezTo>
                  <a:cubicBezTo>
                    <a:pt x="580" y="147"/>
                    <a:pt x="580" y="146"/>
                    <a:pt x="580" y="146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86" y="146"/>
                    <a:pt x="586" y="146"/>
                    <a:pt x="586" y="146"/>
                  </a:cubicBezTo>
                  <a:cubicBezTo>
                    <a:pt x="587" y="146"/>
                    <a:pt x="587" y="146"/>
                    <a:pt x="587" y="146"/>
                  </a:cubicBezTo>
                  <a:cubicBezTo>
                    <a:pt x="587" y="146"/>
                    <a:pt x="587" y="146"/>
                    <a:pt x="587" y="146"/>
                  </a:cubicBezTo>
                  <a:cubicBezTo>
                    <a:pt x="587" y="146"/>
                    <a:pt x="587" y="146"/>
                    <a:pt x="587" y="146"/>
                  </a:cubicBezTo>
                  <a:cubicBezTo>
                    <a:pt x="587" y="146"/>
                    <a:pt x="587" y="146"/>
                    <a:pt x="587" y="147"/>
                  </a:cubicBezTo>
                  <a:close/>
                  <a:moveTo>
                    <a:pt x="579" y="3"/>
                  </a:moveTo>
                  <a:cubicBezTo>
                    <a:pt x="579" y="2"/>
                    <a:pt x="580" y="2"/>
                    <a:pt x="580" y="2"/>
                  </a:cubicBezTo>
                  <a:cubicBezTo>
                    <a:pt x="580" y="2"/>
                    <a:pt x="580" y="2"/>
                    <a:pt x="580" y="2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87" y="2"/>
                    <a:pt x="587" y="2"/>
                    <a:pt x="587" y="3"/>
                  </a:cubicBezTo>
                  <a:cubicBezTo>
                    <a:pt x="587" y="3"/>
                    <a:pt x="587" y="3"/>
                    <a:pt x="587" y="3"/>
                  </a:cubicBezTo>
                  <a:cubicBezTo>
                    <a:pt x="587" y="5"/>
                    <a:pt x="587" y="5"/>
                    <a:pt x="587" y="5"/>
                  </a:cubicBezTo>
                  <a:cubicBezTo>
                    <a:pt x="587" y="5"/>
                    <a:pt x="587" y="5"/>
                    <a:pt x="587" y="5"/>
                  </a:cubicBezTo>
                  <a:cubicBezTo>
                    <a:pt x="587" y="5"/>
                    <a:pt x="586" y="6"/>
                    <a:pt x="586" y="6"/>
                  </a:cubicBezTo>
                  <a:cubicBezTo>
                    <a:pt x="580" y="6"/>
                    <a:pt x="580" y="6"/>
                    <a:pt x="580" y="6"/>
                  </a:cubicBezTo>
                  <a:cubicBezTo>
                    <a:pt x="580" y="6"/>
                    <a:pt x="579" y="5"/>
                    <a:pt x="579" y="5"/>
                  </a:cubicBezTo>
                  <a:lnTo>
                    <a:pt x="579" y="3"/>
                  </a:lnTo>
                  <a:close/>
                  <a:moveTo>
                    <a:pt x="580" y="182"/>
                  </a:moveTo>
                  <a:cubicBezTo>
                    <a:pt x="575" y="192"/>
                    <a:pt x="575" y="192"/>
                    <a:pt x="575" y="192"/>
                  </a:cubicBezTo>
                  <a:cubicBezTo>
                    <a:pt x="575" y="192"/>
                    <a:pt x="575" y="192"/>
                    <a:pt x="575" y="192"/>
                  </a:cubicBezTo>
                  <a:cubicBezTo>
                    <a:pt x="575" y="192"/>
                    <a:pt x="575" y="192"/>
                    <a:pt x="575" y="192"/>
                  </a:cubicBezTo>
                  <a:cubicBezTo>
                    <a:pt x="575" y="189"/>
                    <a:pt x="575" y="189"/>
                    <a:pt x="575" y="189"/>
                  </a:cubicBezTo>
                  <a:cubicBezTo>
                    <a:pt x="572" y="189"/>
                    <a:pt x="572" y="189"/>
                    <a:pt x="572" y="189"/>
                  </a:cubicBezTo>
                  <a:cubicBezTo>
                    <a:pt x="572" y="178"/>
                    <a:pt x="572" y="178"/>
                    <a:pt x="572" y="178"/>
                  </a:cubicBezTo>
                  <a:cubicBezTo>
                    <a:pt x="575" y="178"/>
                    <a:pt x="575" y="178"/>
                    <a:pt x="575" y="178"/>
                  </a:cubicBezTo>
                  <a:cubicBezTo>
                    <a:pt x="575" y="176"/>
                    <a:pt x="575" y="176"/>
                    <a:pt x="575" y="176"/>
                  </a:cubicBezTo>
                  <a:cubicBezTo>
                    <a:pt x="583" y="171"/>
                    <a:pt x="583" y="171"/>
                    <a:pt x="583" y="171"/>
                  </a:cubicBezTo>
                  <a:cubicBezTo>
                    <a:pt x="588" y="168"/>
                    <a:pt x="588" y="168"/>
                    <a:pt x="588" y="168"/>
                  </a:cubicBezTo>
                  <a:cubicBezTo>
                    <a:pt x="588" y="168"/>
                    <a:pt x="588" y="168"/>
                    <a:pt x="588" y="168"/>
                  </a:cubicBezTo>
                  <a:cubicBezTo>
                    <a:pt x="588" y="168"/>
                    <a:pt x="588" y="168"/>
                    <a:pt x="588" y="168"/>
                  </a:cubicBezTo>
                  <a:lnTo>
                    <a:pt x="580" y="182"/>
                  </a:lnTo>
                  <a:close/>
                  <a:moveTo>
                    <a:pt x="574" y="174"/>
                  </a:moveTo>
                  <a:cubicBezTo>
                    <a:pt x="572" y="174"/>
                    <a:pt x="572" y="174"/>
                    <a:pt x="572" y="174"/>
                  </a:cubicBezTo>
                  <a:cubicBezTo>
                    <a:pt x="572" y="174"/>
                    <a:pt x="572" y="174"/>
                    <a:pt x="572" y="174"/>
                  </a:cubicBezTo>
                  <a:cubicBezTo>
                    <a:pt x="572" y="170"/>
                    <a:pt x="572" y="170"/>
                    <a:pt x="572" y="170"/>
                  </a:cubicBezTo>
                  <a:cubicBezTo>
                    <a:pt x="576" y="170"/>
                    <a:pt x="576" y="170"/>
                    <a:pt x="576" y="170"/>
                  </a:cubicBezTo>
                  <a:cubicBezTo>
                    <a:pt x="576" y="159"/>
                    <a:pt x="576" y="159"/>
                    <a:pt x="576" y="159"/>
                  </a:cubicBezTo>
                  <a:cubicBezTo>
                    <a:pt x="576" y="159"/>
                    <a:pt x="576" y="159"/>
                    <a:pt x="576" y="159"/>
                  </a:cubicBezTo>
                  <a:cubicBezTo>
                    <a:pt x="576" y="159"/>
                    <a:pt x="576" y="159"/>
                    <a:pt x="576" y="159"/>
                  </a:cubicBezTo>
                  <a:cubicBezTo>
                    <a:pt x="588" y="159"/>
                    <a:pt x="588" y="159"/>
                    <a:pt x="588" y="159"/>
                  </a:cubicBezTo>
                  <a:cubicBezTo>
                    <a:pt x="588" y="159"/>
                    <a:pt x="588" y="159"/>
                    <a:pt x="588" y="159"/>
                  </a:cubicBezTo>
                  <a:cubicBezTo>
                    <a:pt x="588" y="160"/>
                    <a:pt x="588" y="161"/>
                    <a:pt x="588" y="162"/>
                  </a:cubicBezTo>
                  <a:cubicBezTo>
                    <a:pt x="588" y="163"/>
                    <a:pt x="588" y="164"/>
                    <a:pt x="589" y="165"/>
                  </a:cubicBezTo>
                  <a:lnTo>
                    <a:pt x="574" y="174"/>
                  </a:lnTo>
                  <a:close/>
                  <a:moveTo>
                    <a:pt x="590" y="5"/>
                  </a:moveTo>
                  <a:cubicBezTo>
                    <a:pt x="590" y="3"/>
                    <a:pt x="590" y="3"/>
                    <a:pt x="590" y="3"/>
                  </a:cubicBezTo>
                  <a:cubicBezTo>
                    <a:pt x="590" y="3"/>
                    <a:pt x="590" y="3"/>
                    <a:pt x="590" y="3"/>
                  </a:cubicBezTo>
                  <a:cubicBezTo>
                    <a:pt x="590" y="3"/>
                    <a:pt x="590" y="3"/>
                    <a:pt x="590" y="3"/>
                  </a:cubicBezTo>
                  <a:cubicBezTo>
                    <a:pt x="590" y="3"/>
                    <a:pt x="590" y="3"/>
                    <a:pt x="590" y="2"/>
                  </a:cubicBezTo>
                  <a:cubicBezTo>
                    <a:pt x="590" y="2"/>
                    <a:pt x="590" y="2"/>
                    <a:pt x="590" y="2"/>
                  </a:cubicBezTo>
                  <a:cubicBezTo>
                    <a:pt x="590" y="2"/>
                    <a:pt x="590" y="2"/>
                    <a:pt x="590" y="2"/>
                  </a:cubicBezTo>
                  <a:cubicBezTo>
                    <a:pt x="590" y="2"/>
                    <a:pt x="590" y="2"/>
                    <a:pt x="591" y="2"/>
                  </a:cubicBezTo>
                  <a:cubicBezTo>
                    <a:pt x="597" y="2"/>
                    <a:pt x="597" y="2"/>
                    <a:pt x="597" y="2"/>
                  </a:cubicBezTo>
                  <a:cubicBezTo>
                    <a:pt x="597" y="2"/>
                    <a:pt x="597" y="2"/>
                    <a:pt x="597" y="2"/>
                  </a:cubicBezTo>
                  <a:cubicBezTo>
                    <a:pt x="597" y="2"/>
                    <a:pt x="597" y="2"/>
                    <a:pt x="597" y="2"/>
                  </a:cubicBezTo>
                  <a:cubicBezTo>
                    <a:pt x="597" y="2"/>
                    <a:pt x="597" y="2"/>
                    <a:pt x="597" y="2"/>
                  </a:cubicBezTo>
                  <a:cubicBezTo>
                    <a:pt x="597" y="2"/>
                    <a:pt x="597" y="3"/>
                    <a:pt x="597" y="3"/>
                  </a:cubicBezTo>
                  <a:cubicBezTo>
                    <a:pt x="597" y="3"/>
                    <a:pt x="597" y="3"/>
                    <a:pt x="597" y="3"/>
                  </a:cubicBezTo>
                  <a:cubicBezTo>
                    <a:pt x="597" y="5"/>
                    <a:pt x="597" y="5"/>
                    <a:pt x="597" y="5"/>
                  </a:cubicBezTo>
                  <a:cubicBezTo>
                    <a:pt x="597" y="5"/>
                    <a:pt x="597" y="5"/>
                    <a:pt x="597" y="5"/>
                  </a:cubicBezTo>
                  <a:cubicBezTo>
                    <a:pt x="597" y="5"/>
                    <a:pt x="597" y="6"/>
                    <a:pt x="597" y="6"/>
                  </a:cubicBezTo>
                  <a:cubicBezTo>
                    <a:pt x="591" y="6"/>
                    <a:pt x="591" y="6"/>
                    <a:pt x="591" y="6"/>
                  </a:cubicBezTo>
                  <a:cubicBezTo>
                    <a:pt x="590" y="6"/>
                    <a:pt x="590" y="5"/>
                    <a:pt x="590" y="5"/>
                  </a:cubicBezTo>
                  <a:close/>
                  <a:moveTo>
                    <a:pt x="598" y="149"/>
                  </a:moveTo>
                  <a:cubicBezTo>
                    <a:pt x="598" y="149"/>
                    <a:pt x="597" y="150"/>
                    <a:pt x="597" y="150"/>
                  </a:cubicBezTo>
                  <a:cubicBezTo>
                    <a:pt x="591" y="150"/>
                    <a:pt x="591" y="150"/>
                    <a:pt x="591" y="150"/>
                  </a:cubicBezTo>
                  <a:cubicBezTo>
                    <a:pt x="590" y="150"/>
                    <a:pt x="590" y="149"/>
                    <a:pt x="590" y="149"/>
                  </a:cubicBezTo>
                  <a:cubicBezTo>
                    <a:pt x="590" y="147"/>
                    <a:pt x="590" y="147"/>
                    <a:pt x="590" y="147"/>
                  </a:cubicBezTo>
                  <a:cubicBezTo>
                    <a:pt x="590" y="147"/>
                    <a:pt x="590" y="146"/>
                    <a:pt x="590" y="146"/>
                  </a:cubicBezTo>
                  <a:cubicBezTo>
                    <a:pt x="590" y="146"/>
                    <a:pt x="590" y="146"/>
                    <a:pt x="591" y="146"/>
                  </a:cubicBezTo>
                  <a:cubicBezTo>
                    <a:pt x="591" y="146"/>
                    <a:pt x="591" y="146"/>
                    <a:pt x="591" y="146"/>
                  </a:cubicBezTo>
                  <a:cubicBezTo>
                    <a:pt x="591" y="146"/>
                    <a:pt x="591" y="146"/>
                    <a:pt x="591" y="146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597" y="146"/>
                    <a:pt x="598" y="147"/>
                    <a:pt x="598" y="147"/>
                  </a:cubicBezTo>
                  <a:lnTo>
                    <a:pt x="598" y="149"/>
                  </a:lnTo>
                  <a:close/>
                  <a:moveTo>
                    <a:pt x="810" y="146"/>
                  </a:moveTo>
                  <a:cubicBezTo>
                    <a:pt x="810" y="146"/>
                    <a:pt x="810" y="146"/>
                    <a:pt x="810" y="146"/>
                  </a:cubicBezTo>
                  <a:cubicBezTo>
                    <a:pt x="810" y="146"/>
                    <a:pt x="810" y="146"/>
                    <a:pt x="810" y="146"/>
                  </a:cubicBezTo>
                  <a:cubicBezTo>
                    <a:pt x="809" y="147"/>
                    <a:pt x="809" y="147"/>
                    <a:pt x="808" y="147"/>
                  </a:cubicBezTo>
                  <a:cubicBezTo>
                    <a:pt x="807" y="147"/>
                    <a:pt x="805" y="148"/>
                    <a:pt x="803" y="148"/>
                  </a:cubicBezTo>
                  <a:cubicBezTo>
                    <a:pt x="803" y="148"/>
                    <a:pt x="803" y="148"/>
                    <a:pt x="802" y="148"/>
                  </a:cubicBezTo>
                  <a:cubicBezTo>
                    <a:pt x="802" y="148"/>
                    <a:pt x="802" y="148"/>
                    <a:pt x="802" y="148"/>
                  </a:cubicBezTo>
                  <a:cubicBezTo>
                    <a:pt x="801" y="148"/>
                    <a:pt x="800" y="147"/>
                    <a:pt x="799" y="147"/>
                  </a:cubicBezTo>
                  <a:cubicBezTo>
                    <a:pt x="799" y="147"/>
                    <a:pt x="799" y="147"/>
                    <a:pt x="799" y="147"/>
                  </a:cubicBezTo>
                  <a:cubicBezTo>
                    <a:pt x="799" y="147"/>
                    <a:pt x="799" y="147"/>
                    <a:pt x="799" y="147"/>
                  </a:cubicBezTo>
                  <a:cubicBezTo>
                    <a:pt x="799" y="147"/>
                    <a:pt x="798" y="146"/>
                    <a:pt x="798" y="146"/>
                  </a:cubicBezTo>
                  <a:cubicBezTo>
                    <a:pt x="797" y="146"/>
                    <a:pt x="797" y="146"/>
                    <a:pt x="797" y="146"/>
                  </a:cubicBezTo>
                  <a:cubicBezTo>
                    <a:pt x="797" y="145"/>
                    <a:pt x="797" y="145"/>
                    <a:pt x="797" y="145"/>
                  </a:cubicBezTo>
                  <a:cubicBezTo>
                    <a:pt x="797" y="145"/>
                    <a:pt x="796" y="145"/>
                    <a:pt x="796" y="144"/>
                  </a:cubicBezTo>
                  <a:cubicBezTo>
                    <a:pt x="796" y="144"/>
                    <a:pt x="796" y="144"/>
                    <a:pt x="796" y="144"/>
                  </a:cubicBezTo>
                  <a:cubicBezTo>
                    <a:pt x="796" y="144"/>
                    <a:pt x="796" y="144"/>
                    <a:pt x="796" y="144"/>
                  </a:cubicBezTo>
                  <a:cubicBezTo>
                    <a:pt x="797" y="145"/>
                    <a:pt x="797" y="145"/>
                    <a:pt x="797" y="145"/>
                  </a:cubicBezTo>
                  <a:cubicBezTo>
                    <a:pt x="798" y="146"/>
                    <a:pt x="799" y="146"/>
                    <a:pt x="799" y="146"/>
                  </a:cubicBezTo>
                  <a:cubicBezTo>
                    <a:pt x="800" y="146"/>
                    <a:pt x="800" y="146"/>
                    <a:pt x="800" y="147"/>
                  </a:cubicBezTo>
                  <a:cubicBezTo>
                    <a:pt x="801" y="147"/>
                    <a:pt x="802" y="147"/>
                    <a:pt x="803" y="147"/>
                  </a:cubicBezTo>
                  <a:cubicBezTo>
                    <a:pt x="804" y="147"/>
                    <a:pt x="804" y="147"/>
                    <a:pt x="805" y="147"/>
                  </a:cubicBezTo>
                  <a:cubicBezTo>
                    <a:pt x="806" y="147"/>
                    <a:pt x="808" y="147"/>
                    <a:pt x="810" y="146"/>
                  </a:cubicBezTo>
                  <a:close/>
                  <a:moveTo>
                    <a:pt x="797" y="135"/>
                  </a:moveTo>
                  <a:cubicBezTo>
                    <a:pt x="797" y="135"/>
                    <a:pt x="797" y="135"/>
                    <a:pt x="797" y="135"/>
                  </a:cubicBezTo>
                  <a:cubicBezTo>
                    <a:pt x="797" y="135"/>
                    <a:pt x="797" y="135"/>
                    <a:pt x="798" y="135"/>
                  </a:cubicBezTo>
                  <a:cubicBezTo>
                    <a:pt x="798" y="135"/>
                    <a:pt x="798" y="135"/>
                    <a:pt x="798" y="135"/>
                  </a:cubicBezTo>
                  <a:cubicBezTo>
                    <a:pt x="798" y="135"/>
                    <a:pt x="798" y="135"/>
                    <a:pt x="798" y="135"/>
                  </a:cubicBezTo>
                  <a:cubicBezTo>
                    <a:pt x="798" y="135"/>
                    <a:pt x="798" y="135"/>
                    <a:pt x="798" y="135"/>
                  </a:cubicBezTo>
                  <a:cubicBezTo>
                    <a:pt x="797" y="135"/>
                    <a:pt x="797" y="136"/>
                    <a:pt x="797" y="136"/>
                  </a:cubicBezTo>
                  <a:cubicBezTo>
                    <a:pt x="797" y="136"/>
                    <a:pt x="797" y="136"/>
                    <a:pt x="797" y="136"/>
                  </a:cubicBezTo>
                  <a:cubicBezTo>
                    <a:pt x="797" y="136"/>
                    <a:pt x="797" y="136"/>
                    <a:pt x="797" y="136"/>
                  </a:cubicBezTo>
                  <a:cubicBezTo>
                    <a:pt x="797" y="136"/>
                    <a:pt x="797" y="135"/>
                    <a:pt x="797" y="135"/>
                  </a:cubicBezTo>
                  <a:cubicBezTo>
                    <a:pt x="797" y="135"/>
                    <a:pt x="797" y="135"/>
                    <a:pt x="797" y="135"/>
                  </a:cubicBezTo>
                  <a:cubicBezTo>
                    <a:pt x="797" y="135"/>
                    <a:pt x="797" y="135"/>
                    <a:pt x="797" y="135"/>
                  </a:cubicBezTo>
                  <a:close/>
                  <a:moveTo>
                    <a:pt x="797" y="139"/>
                  </a:moveTo>
                  <a:cubicBezTo>
                    <a:pt x="797" y="139"/>
                    <a:pt x="797" y="139"/>
                    <a:pt x="797" y="139"/>
                  </a:cubicBezTo>
                  <a:cubicBezTo>
                    <a:pt x="797" y="139"/>
                    <a:pt x="797" y="139"/>
                    <a:pt x="797" y="139"/>
                  </a:cubicBezTo>
                  <a:cubicBezTo>
                    <a:pt x="797" y="139"/>
                    <a:pt x="797" y="139"/>
                    <a:pt x="797" y="139"/>
                  </a:cubicBezTo>
                  <a:cubicBezTo>
                    <a:pt x="797" y="139"/>
                    <a:pt x="797" y="140"/>
                    <a:pt x="797" y="140"/>
                  </a:cubicBezTo>
                  <a:cubicBezTo>
                    <a:pt x="798" y="142"/>
                    <a:pt x="799" y="143"/>
                    <a:pt x="800" y="144"/>
                  </a:cubicBezTo>
                  <a:cubicBezTo>
                    <a:pt x="801" y="145"/>
                    <a:pt x="802" y="145"/>
                    <a:pt x="803" y="146"/>
                  </a:cubicBezTo>
                  <a:cubicBezTo>
                    <a:pt x="803" y="146"/>
                    <a:pt x="804" y="146"/>
                    <a:pt x="804" y="146"/>
                  </a:cubicBezTo>
                  <a:cubicBezTo>
                    <a:pt x="804" y="146"/>
                    <a:pt x="804" y="146"/>
                    <a:pt x="804" y="146"/>
                  </a:cubicBezTo>
                  <a:cubicBezTo>
                    <a:pt x="804" y="146"/>
                    <a:pt x="804" y="146"/>
                    <a:pt x="804" y="146"/>
                  </a:cubicBezTo>
                  <a:cubicBezTo>
                    <a:pt x="804" y="146"/>
                    <a:pt x="804" y="146"/>
                    <a:pt x="804" y="146"/>
                  </a:cubicBezTo>
                  <a:cubicBezTo>
                    <a:pt x="804" y="146"/>
                    <a:pt x="804" y="146"/>
                    <a:pt x="804" y="146"/>
                  </a:cubicBezTo>
                  <a:cubicBezTo>
                    <a:pt x="802" y="146"/>
                    <a:pt x="801" y="146"/>
                    <a:pt x="800" y="145"/>
                  </a:cubicBezTo>
                  <a:cubicBezTo>
                    <a:pt x="799" y="145"/>
                    <a:pt x="799" y="145"/>
                    <a:pt x="798" y="144"/>
                  </a:cubicBezTo>
                  <a:cubicBezTo>
                    <a:pt x="798" y="144"/>
                    <a:pt x="798" y="144"/>
                    <a:pt x="798" y="144"/>
                  </a:cubicBezTo>
                  <a:cubicBezTo>
                    <a:pt x="798" y="144"/>
                    <a:pt x="797" y="144"/>
                    <a:pt x="797" y="143"/>
                  </a:cubicBezTo>
                  <a:cubicBezTo>
                    <a:pt x="797" y="143"/>
                    <a:pt x="797" y="143"/>
                    <a:pt x="796" y="142"/>
                  </a:cubicBezTo>
                  <a:cubicBezTo>
                    <a:pt x="796" y="142"/>
                    <a:pt x="796" y="142"/>
                    <a:pt x="796" y="142"/>
                  </a:cubicBezTo>
                  <a:cubicBezTo>
                    <a:pt x="796" y="142"/>
                    <a:pt x="796" y="141"/>
                    <a:pt x="796" y="141"/>
                  </a:cubicBezTo>
                  <a:cubicBezTo>
                    <a:pt x="796" y="140"/>
                    <a:pt x="796" y="139"/>
                    <a:pt x="797" y="139"/>
                  </a:cubicBezTo>
                  <a:close/>
                  <a:moveTo>
                    <a:pt x="781" y="130"/>
                  </a:moveTo>
                  <a:cubicBezTo>
                    <a:pt x="781" y="130"/>
                    <a:pt x="781" y="130"/>
                    <a:pt x="781" y="130"/>
                  </a:cubicBezTo>
                  <a:cubicBezTo>
                    <a:pt x="781" y="130"/>
                    <a:pt x="781" y="130"/>
                    <a:pt x="781" y="130"/>
                  </a:cubicBezTo>
                  <a:cubicBezTo>
                    <a:pt x="785" y="130"/>
                    <a:pt x="785" y="130"/>
                    <a:pt x="785" y="130"/>
                  </a:cubicBezTo>
                  <a:cubicBezTo>
                    <a:pt x="785" y="130"/>
                    <a:pt x="785" y="130"/>
                    <a:pt x="786" y="130"/>
                  </a:cubicBezTo>
                  <a:cubicBezTo>
                    <a:pt x="786" y="130"/>
                    <a:pt x="786" y="129"/>
                    <a:pt x="786" y="129"/>
                  </a:cubicBezTo>
                  <a:cubicBezTo>
                    <a:pt x="786" y="129"/>
                    <a:pt x="786" y="129"/>
                    <a:pt x="786" y="129"/>
                  </a:cubicBezTo>
                  <a:cubicBezTo>
                    <a:pt x="788" y="129"/>
                    <a:pt x="788" y="129"/>
                    <a:pt x="788" y="129"/>
                  </a:cubicBezTo>
                  <a:cubicBezTo>
                    <a:pt x="788" y="130"/>
                    <a:pt x="788" y="130"/>
                    <a:pt x="788" y="130"/>
                  </a:cubicBezTo>
                  <a:cubicBezTo>
                    <a:pt x="789" y="130"/>
                    <a:pt x="789" y="130"/>
                    <a:pt x="789" y="130"/>
                  </a:cubicBezTo>
                  <a:cubicBezTo>
                    <a:pt x="789" y="129"/>
                    <a:pt x="789" y="129"/>
                    <a:pt x="789" y="129"/>
                  </a:cubicBezTo>
                  <a:cubicBezTo>
                    <a:pt x="790" y="129"/>
                    <a:pt x="790" y="129"/>
                    <a:pt x="790" y="129"/>
                  </a:cubicBezTo>
                  <a:cubicBezTo>
                    <a:pt x="790" y="128"/>
                    <a:pt x="790" y="128"/>
                    <a:pt x="790" y="128"/>
                  </a:cubicBezTo>
                  <a:cubicBezTo>
                    <a:pt x="790" y="128"/>
                    <a:pt x="790" y="128"/>
                    <a:pt x="790" y="128"/>
                  </a:cubicBezTo>
                  <a:cubicBezTo>
                    <a:pt x="792" y="128"/>
                    <a:pt x="792" y="128"/>
                    <a:pt x="792" y="128"/>
                  </a:cubicBezTo>
                  <a:cubicBezTo>
                    <a:pt x="793" y="128"/>
                    <a:pt x="794" y="129"/>
                    <a:pt x="794" y="130"/>
                  </a:cubicBezTo>
                  <a:cubicBezTo>
                    <a:pt x="794" y="130"/>
                    <a:pt x="794" y="130"/>
                    <a:pt x="794" y="130"/>
                  </a:cubicBezTo>
                  <a:cubicBezTo>
                    <a:pt x="794" y="130"/>
                    <a:pt x="794" y="130"/>
                    <a:pt x="794" y="130"/>
                  </a:cubicBezTo>
                  <a:cubicBezTo>
                    <a:pt x="794" y="130"/>
                    <a:pt x="794" y="130"/>
                    <a:pt x="795" y="130"/>
                  </a:cubicBezTo>
                  <a:cubicBezTo>
                    <a:pt x="795" y="130"/>
                    <a:pt x="795" y="131"/>
                    <a:pt x="795" y="131"/>
                  </a:cubicBezTo>
                  <a:cubicBezTo>
                    <a:pt x="795" y="131"/>
                    <a:pt x="795" y="132"/>
                    <a:pt x="795" y="132"/>
                  </a:cubicBezTo>
                  <a:cubicBezTo>
                    <a:pt x="795" y="132"/>
                    <a:pt x="795" y="132"/>
                    <a:pt x="795" y="132"/>
                  </a:cubicBezTo>
                  <a:cubicBezTo>
                    <a:pt x="795" y="132"/>
                    <a:pt x="795" y="132"/>
                    <a:pt x="795" y="132"/>
                  </a:cubicBezTo>
                  <a:cubicBezTo>
                    <a:pt x="795" y="132"/>
                    <a:pt x="795" y="132"/>
                    <a:pt x="795" y="132"/>
                  </a:cubicBezTo>
                  <a:cubicBezTo>
                    <a:pt x="794" y="132"/>
                    <a:pt x="794" y="131"/>
                    <a:pt x="794" y="131"/>
                  </a:cubicBezTo>
                  <a:cubicBezTo>
                    <a:pt x="793" y="131"/>
                    <a:pt x="793" y="131"/>
                    <a:pt x="793" y="131"/>
                  </a:cubicBezTo>
                  <a:cubicBezTo>
                    <a:pt x="793" y="131"/>
                    <a:pt x="793" y="132"/>
                    <a:pt x="793" y="132"/>
                  </a:cubicBezTo>
                  <a:cubicBezTo>
                    <a:pt x="792" y="132"/>
                    <a:pt x="792" y="132"/>
                    <a:pt x="792" y="132"/>
                  </a:cubicBezTo>
                  <a:cubicBezTo>
                    <a:pt x="792" y="132"/>
                    <a:pt x="792" y="132"/>
                    <a:pt x="792" y="132"/>
                  </a:cubicBezTo>
                  <a:cubicBezTo>
                    <a:pt x="792" y="132"/>
                    <a:pt x="792" y="132"/>
                    <a:pt x="792" y="132"/>
                  </a:cubicBezTo>
                  <a:cubicBezTo>
                    <a:pt x="791" y="132"/>
                    <a:pt x="791" y="132"/>
                    <a:pt x="791" y="132"/>
                  </a:cubicBezTo>
                  <a:cubicBezTo>
                    <a:pt x="791" y="131"/>
                    <a:pt x="791" y="131"/>
                    <a:pt x="791" y="131"/>
                  </a:cubicBezTo>
                  <a:cubicBezTo>
                    <a:pt x="790" y="131"/>
                    <a:pt x="790" y="131"/>
                    <a:pt x="790" y="131"/>
                  </a:cubicBezTo>
                  <a:cubicBezTo>
                    <a:pt x="790" y="131"/>
                    <a:pt x="790" y="131"/>
                    <a:pt x="790" y="131"/>
                  </a:cubicBezTo>
                  <a:cubicBezTo>
                    <a:pt x="790" y="131"/>
                    <a:pt x="790" y="131"/>
                    <a:pt x="790" y="131"/>
                  </a:cubicBezTo>
                  <a:cubicBezTo>
                    <a:pt x="789" y="131"/>
                    <a:pt x="789" y="131"/>
                    <a:pt x="789" y="131"/>
                  </a:cubicBezTo>
                  <a:cubicBezTo>
                    <a:pt x="789" y="131"/>
                    <a:pt x="789" y="131"/>
                    <a:pt x="789" y="131"/>
                  </a:cubicBezTo>
                  <a:cubicBezTo>
                    <a:pt x="788" y="131"/>
                    <a:pt x="788" y="131"/>
                    <a:pt x="788" y="131"/>
                  </a:cubicBezTo>
                  <a:cubicBezTo>
                    <a:pt x="788" y="131"/>
                    <a:pt x="788" y="131"/>
                    <a:pt x="788" y="131"/>
                  </a:cubicBezTo>
                  <a:cubicBezTo>
                    <a:pt x="786" y="131"/>
                    <a:pt x="786" y="131"/>
                    <a:pt x="786" y="131"/>
                  </a:cubicBezTo>
                  <a:cubicBezTo>
                    <a:pt x="786" y="131"/>
                    <a:pt x="786" y="131"/>
                    <a:pt x="786" y="131"/>
                  </a:cubicBezTo>
                  <a:cubicBezTo>
                    <a:pt x="786" y="130"/>
                    <a:pt x="785" y="130"/>
                    <a:pt x="785" y="130"/>
                  </a:cubicBezTo>
                  <a:cubicBezTo>
                    <a:pt x="781" y="130"/>
                    <a:pt x="781" y="130"/>
                    <a:pt x="781" y="130"/>
                  </a:cubicBezTo>
                  <a:close/>
                  <a:moveTo>
                    <a:pt x="764" y="3"/>
                  </a:moveTo>
                  <a:cubicBezTo>
                    <a:pt x="764" y="3"/>
                    <a:pt x="764" y="3"/>
                    <a:pt x="764" y="3"/>
                  </a:cubicBezTo>
                  <a:cubicBezTo>
                    <a:pt x="764" y="3"/>
                    <a:pt x="764" y="3"/>
                    <a:pt x="764" y="3"/>
                  </a:cubicBezTo>
                  <a:cubicBezTo>
                    <a:pt x="764" y="2"/>
                    <a:pt x="764" y="2"/>
                    <a:pt x="764" y="2"/>
                  </a:cubicBezTo>
                  <a:cubicBezTo>
                    <a:pt x="764" y="2"/>
                    <a:pt x="764" y="2"/>
                    <a:pt x="765" y="2"/>
                  </a:cubicBezTo>
                  <a:cubicBezTo>
                    <a:pt x="771" y="2"/>
                    <a:pt x="771" y="2"/>
                    <a:pt x="771" y="2"/>
                  </a:cubicBezTo>
                  <a:cubicBezTo>
                    <a:pt x="771" y="2"/>
                    <a:pt x="771" y="2"/>
                    <a:pt x="771" y="3"/>
                  </a:cubicBezTo>
                  <a:cubicBezTo>
                    <a:pt x="771" y="3"/>
                    <a:pt x="771" y="3"/>
                    <a:pt x="771" y="3"/>
                  </a:cubicBezTo>
                  <a:cubicBezTo>
                    <a:pt x="771" y="3"/>
                    <a:pt x="771" y="3"/>
                    <a:pt x="771" y="3"/>
                  </a:cubicBezTo>
                  <a:cubicBezTo>
                    <a:pt x="771" y="5"/>
                    <a:pt x="771" y="5"/>
                    <a:pt x="771" y="5"/>
                  </a:cubicBezTo>
                  <a:cubicBezTo>
                    <a:pt x="771" y="5"/>
                    <a:pt x="771" y="5"/>
                    <a:pt x="771" y="5"/>
                  </a:cubicBezTo>
                  <a:cubicBezTo>
                    <a:pt x="771" y="5"/>
                    <a:pt x="771" y="5"/>
                    <a:pt x="771" y="5"/>
                  </a:cubicBezTo>
                  <a:cubicBezTo>
                    <a:pt x="771" y="5"/>
                    <a:pt x="771" y="5"/>
                    <a:pt x="771" y="5"/>
                  </a:cubicBezTo>
                  <a:cubicBezTo>
                    <a:pt x="771" y="5"/>
                    <a:pt x="771" y="6"/>
                    <a:pt x="771" y="6"/>
                  </a:cubicBezTo>
                  <a:cubicBezTo>
                    <a:pt x="765" y="6"/>
                    <a:pt x="765" y="6"/>
                    <a:pt x="765" y="6"/>
                  </a:cubicBezTo>
                  <a:cubicBezTo>
                    <a:pt x="764" y="6"/>
                    <a:pt x="764" y="5"/>
                    <a:pt x="764" y="5"/>
                  </a:cubicBezTo>
                  <a:cubicBezTo>
                    <a:pt x="764" y="5"/>
                    <a:pt x="764" y="5"/>
                    <a:pt x="764" y="5"/>
                  </a:cubicBezTo>
                  <a:lnTo>
                    <a:pt x="764" y="3"/>
                  </a:lnTo>
                  <a:close/>
                  <a:moveTo>
                    <a:pt x="764" y="147"/>
                  </a:moveTo>
                  <a:cubicBezTo>
                    <a:pt x="764" y="147"/>
                    <a:pt x="764" y="147"/>
                    <a:pt x="764" y="147"/>
                  </a:cubicBezTo>
                  <a:cubicBezTo>
                    <a:pt x="764" y="147"/>
                    <a:pt x="764" y="147"/>
                    <a:pt x="764" y="147"/>
                  </a:cubicBezTo>
                  <a:cubicBezTo>
                    <a:pt x="764" y="147"/>
                    <a:pt x="764" y="147"/>
                    <a:pt x="764" y="146"/>
                  </a:cubicBezTo>
                  <a:cubicBezTo>
                    <a:pt x="764" y="146"/>
                    <a:pt x="764" y="146"/>
                    <a:pt x="764" y="146"/>
                  </a:cubicBezTo>
                  <a:cubicBezTo>
                    <a:pt x="764" y="146"/>
                    <a:pt x="764" y="146"/>
                    <a:pt x="764" y="146"/>
                  </a:cubicBezTo>
                  <a:cubicBezTo>
                    <a:pt x="765" y="146"/>
                    <a:pt x="765" y="146"/>
                    <a:pt x="765" y="146"/>
                  </a:cubicBezTo>
                  <a:cubicBezTo>
                    <a:pt x="771" y="146"/>
                    <a:pt x="771" y="146"/>
                    <a:pt x="771" y="146"/>
                  </a:cubicBezTo>
                  <a:cubicBezTo>
                    <a:pt x="771" y="146"/>
                    <a:pt x="771" y="146"/>
                    <a:pt x="771" y="147"/>
                  </a:cubicBezTo>
                  <a:cubicBezTo>
                    <a:pt x="771" y="147"/>
                    <a:pt x="771" y="147"/>
                    <a:pt x="771" y="147"/>
                  </a:cubicBezTo>
                  <a:cubicBezTo>
                    <a:pt x="771" y="149"/>
                    <a:pt x="771" y="149"/>
                    <a:pt x="771" y="149"/>
                  </a:cubicBezTo>
                  <a:cubicBezTo>
                    <a:pt x="771" y="149"/>
                    <a:pt x="771" y="149"/>
                    <a:pt x="771" y="149"/>
                  </a:cubicBezTo>
                  <a:cubicBezTo>
                    <a:pt x="771" y="149"/>
                    <a:pt x="771" y="149"/>
                    <a:pt x="771" y="149"/>
                  </a:cubicBezTo>
                  <a:cubicBezTo>
                    <a:pt x="771" y="149"/>
                    <a:pt x="771" y="150"/>
                    <a:pt x="771" y="150"/>
                  </a:cubicBezTo>
                  <a:cubicBezTo>
                    <a:pt x="771" y="150"/>
                    <a:pt x="771" y="150"/>
                    <a:pt x="771" y="150"/>
                  </a:cubicBezTo>
                  <a:cubicBezTo>
                    <a:pt x="765" y="150"/>
                    <a:pt x="765" y="150"/>
                    <a:pt x="765" y="150"/>
                  </a:cubicBezTo>
                  <a:cubicBezTo>
                    <a:pt x="765" y="150"/>
                    <a:pt x="765" y="150"/>
                    <a:pt x="765" y="150"/>
                  </a:cubicBezTo>
                  <a:cubicBezTo>
                    <a:pt x="765" y="150"/>
                    <a:pt x="765" y="150"/>
                    <a:pt x="765" y="150"/>
                  </a:cubicBezTo>
                  <a:cubicBezTo>
                    <a:pt x="764" y="150"/>
                    <a:pt x="764" y="150"/>
                    <a:pt x="764" y="150"/>
                  </a:cubicBezTo>
                  <a:cubicBezTo>
                    <a:pt x="764" y="150"/>
                    <a:pt x="764" y="150"/>
                    <a:pt x="764" y="150"/>
                  </a:cubicBezTo>
                  <a:cubicBezTo>
                    <a:pt x="764" y="149"/>
                    <a:pt x="764" y="149"/>
                    <a:pt x="764" y="149"/>
                  </a:cubicBezTo>
                  <a:lnTo>
                    <a:pt x="764" y="147"/>
                  </a:lnTo>
                  <a:close/>
                  <a:moveTo>
                    <a:pt x="754" y="5"/>
                  </a:moveTo>
                  <a:cubicBezTo>
                    <a:pt x="754" y="3"/>
                    <a:pt x="754" y="3"/>
                    <a:pt x="754" y="3"/>
                  </a:cubicBezTo>
                  <a:cubicBezTo>
                    <a:pt x="754" y="3"/>
                    <a:pt x="754" y="3"/>
                    <a:pt x="754" y="3"/>
                  </a:cubicBezTo>
                  <a:cubicBezTo>
                    <a:pt x="754" y="3"/>
                    <a:pt x="754" y="3"/>
                    <a:pt x="754" y="3"/>
                  </a:cubicBezTo>
                  <a:cubicBezTo>
                    <a:pt x="754" y="2"/>
                    <a:pt x="754" y="2"/>
                    <a:pt x="754" y="2"/>
                  </a:cubicBezTo>
                  <a:cubicBezTo>
                    <a:pt x="754" y="2"/>
                    <a:pt x="754" y="2"/>
                    <a:pt x="754" y="2"/>
                  </a:cubicBezTo>
                  <a:cubicBezTo>
                    <a:pt x="754" y="2"/>
                    <a:pt x="754" y="2"/>
                    <a:pt x="754" y="2"/>
                  </a:cubicBezTo>
                  <a:cubicBezTo>
                    <a:pt x="754" y="2"/>
                    <a:pt x="754" y="2"/>
                    <a:pt x="754" y="2"/>
                  </a:cubicBezTo>
                  <a:cubicBezTo>
                    <a:pt x="754" y="2"/>
                    <a:pt x="754" y="2"/>
                    <a:pt x="754" y="2"/>
                  </a:cubicBezTo>
                  <a:cubicBezTo>
                    <a:pt x="760" y="2"/>
                    <a:pt x="760" y="2"/>
                    <a:pt x="760" y="2"/>
                  </a:cubicBezTo>
                  <a:cubicBezTo>
                    <a:pt x="760" y="2"/>
                    <a:pt x="760" y="2"/>
                    <a:pt x="760" y="2"/>
                  </a:cubicBezTo>
                  <a:cubicBezTo>
                    <a:pt x="761" y="2"/>
                    <a:pt x="761" y="2"/>
                    <a:pt x="761" y="2"/>
                  </a:cubicBezTo>
                  <a:cubicBezTo>
                    <a:pt x="761" y="2"/>
                    <a:pt x="761" y="2"/>
                    <a:pt x="761" y="2"/>
                  </a:cubicBezTo>
                  <a:cubicBezTo>
                    <a:pt x="761" y="3"/>
                    <a:pt x="761" y="3"/>
                    <a:pt x="761" y="3"/>
                  </a:cubicBezTo>
                  <a:cubicBezTo>
                    <a:pt x="761" y="3"/>
                    <a:pt x="761" y="3"/>
                    <a:pt x="761" y="3"/>
                  </a:cubicBezTo>
                  <a:cubicBezTo>
                    <a:pt x="761" y="5"/>
                    <a:pt x="761" y="5"/>
                    <a:pt x="761" y="5"/>
                  </a:cubicBezTo>
                  <a:cubicBezTo>
                    <a:pt x="761" y="5"/>
                    <a:pt x="761" y="5"/>
                    <a:pt x="761" y="5"/>
                  </a:cubicBezTo>
                  <a:cubicBezTo>
                    <a:pt x="761" y="5"/>
                    <a:pt x="761" y="5"/>
                    <a:pt x="761" y="5"/>
                  </a:cubicBezTo>
                  <a:cubicBezTo>
                    <a:pt x="761" y="5"/>
                    <a:pt x="761" y="5"/>
                    <a:pt x="761" y="5"/>
                  </a:cubicBezTo>
                  <a:cubicBezTo>
                    <a:pt x="761" y="5"/>
                    <a:pt x="761" y="5"/>
                    <a:pt x="761" y="5"/>
                  </a:cubicBezTo>
                  <a:cubicBezTo>
                    <a:pt x="761" y="5"/>
                    <a:pt x="760" y="6"/>
                    <a:pt x="760" y="6"/>
                  </a:cubicBezTo>
                  <a:cubicBezTo>
                    <a:pt x="754" y="6"/>
                    <a:pt x="754" y="6"/>
                    <a:pt x="754" y="6"/>
                  </a:cubicBezTo>
                  <a:cubicBezTo>
                    <a:pt x="754" y="6"/>
                    <a:pt x="754" y="5"/>
                    <a:pt x="754" y="5"/>
                  </a:cubicBezTo>
                  <a:cubicBezTo>
                    <a:pt x="754" y="5"/>
                    <a:pt x="754" y="5"/>
                    <a:pt x="754" y="5"/>
                  </a:cubicBezTo>
                  <a:cubicBezTo>
                    <a:pt x="754" y="5"/>
                    <a:pt x="754" y="5"/>
                    <a:pt x="754" y="5"/>
                  </a:cubicBezTo>
                  <a:close/>
                  <a:moveTo>
                    <a:pt x="754" y="149"/>
                  </a:moveTo>
                  <a:cubicBezTo>
                    <a:pt x="754" y="147"/>
                    <a:pt x="754" y="147"/>
                    <a:pt x="754" y="147"/>
                  </a:cubicBezTo>
                  <a:cubicBezTo>
                    <a:pt x="754" y="147"/>
                    <a:pt x="754" y="147"/>
                    <a:pt x="754" y="147"/>
                  </a:cubicBezTo>
                  <a:cubicBezTo>
                    <a:pt x="754" y="147"/>
                    <a:pt x="754" y="147"/>
                    <a:pt x="754" y="147"/>
                  </a:cubicBezTo>
                  <a:cubicBezTo>
                    <a:pt x="754" y="147"/>
                    <a:pt x="754" y="146"/>
                    <a:pt x="754" y="146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60" y="146"/>
                    <a:pt x="760" y="146"/>
                    <a:pt x="760" y="146"/>
                  </a:cubicBezTo>
                  <a:cubicBezTo>
                    <a:pt x="760" y="146"/>
                    <a:pt x="760" y="146"/>
                    <a:pt x="760" y="146"/>
                  </a:cubicBezTo>
                  <a:cubicBezTo>
                    <a:pt x="761" y="146"/>
                    <a:pt x="761" y="146"/>
                    <a:pt x="761" y="146"/>
                  </a:cubicBezTo>
                  <a:cubicBezTo>
                    <a:pt x="761" y="146"/>
                    <a:pt x="761" y="146"/>
                    <a:pt x="761" y="146"/>
                  </a:cubicBezTo>
                  <a:cubicBezTo>
                    <a:pt x="761" y="147"/>
                    <a:pt x="761" y="147"/>
                    <a:pt x="761" y="147"/>
                  </a:cubicBezTo>
                  <a:cubicBezTo>
                    <a:pt x="761" y="149"/>
                    <a:pt x="761" y="149"/>
                    <a:pt x="761" y="149"/>
                  </a:cubicBezTo>
                  <a:cubicBezTo>
                    <a:pt x="761" y="149"/>
                    <a:pt x="761" y="150"/>
                    <a:pt x="760" y="150"/>
                  </a:cubicBezTo>
                  <a:cubicBezTo>
                    <a:pt x="760" y="150"/>
                    <a:pt x="760" y="150"/>
                    <a:pt x="760" y="150"/>
                  </a:cubicBezTo>
                  <a:cubicBezTo>
                    <a:pt x="754" y="150"/>
                    <a:pt x="754" y="150"/>
                    <a:pt x="754" y="150"/>
                  </a:cubicBezTo>
                  <a:cubicBezTo>
                    <a:pt x="754" y="150"/>
                    <a:pt x="754" y="150"/>
                    <a:pt x="754" y="150"/>
                  </a:cubicBezTo>
                  <a:cubicBezTo>
                    <a:pt x="754" y="150"/>
                    <a:pt x="754" y="150"/>
                    <a:pt x="754" y="150"/>
                  </a:cubicBezTo>
                  <a:cubicBezTo>
                    <a:pt x="754" y="150"/>
                    <a:pt x="754" y="150"/>
                    <a:pt x="754" y="149"/>
                  </a:cubicBezTo>
                  <a:cubicBezTo>
                    <a:pt x="754" y="149"/>
                    <a:pt x="754" y="149"/>
                    <a:pt x="754" y="149"/>
                  </a:cubicBezTo>
                  <a:close/>
                  <a:moveTo>
                    <a:pt x="720" y="3"/>
                  </a:moveTo>
                  <a:cubicBezTo>
                    <a:pt x="720" y="3"/>
                    <a:pt x="720" y="3"/>
                    <a:pt x="720" y="3"/>
                  </a:cubicBezTo>
                  <a:cubicBezTo>
                    <a:pt x="720" y="3"/>
                    <a:pt x="720" y="3"/>
                    <a:pt x="720" y="3"/>
                  </a:cubicBezTo>
                  <a:cubicBezTo>
                    <a:pt x="720" y="2"/>
                    <a:pt x="720" y="2"/>
                    <a:pt x="720" y="2"/>
                  </a:cubicBezTo>
                  <a:cubicBezTo>
                    <a:pt x="720" y="2"/>
                    <a:pt x="720" y="2"/>
                    <a:pt x="720" y="2"/>
                  </a:cubicBezTo>
                  <a:cubicBezTo>
                    <a:pt x="720" y="2"/>
                    <a:pt x="720" y="2"/>
                    <a:pt x="720" y="2"/>
                  </a:cubicBezTo>
                  <a:cubicBezTo>
                    <a:pt x="726" y="2"/>
                    <a:pt x="726" y="2"/>
                    <a:pt x="726" y="2"/>
                  </a:cubicBezTo>
                  <a:cubicBezTo>
                    <a:pt x="727" y="2"/>
                    <a:pt x="727" y="2"/>
                    <a:pt x="727" y="3"/>
                  </a:cubicBezTo>
                  <a:cubicBezTo>
                    <a:pt x="727" y="5"/>
                    <a:pt x="727" y="5"/>
                    <a:pt x="727" y="5"/>
                  </a:cubicBezTo>
                  <a:cubicBezTo>
                    <a:pt x="727" y="5"/>
                    <a:pt x="727" y="5"/>
                    <a:pt x="727" y="5"/>
                  </a:cubicBezTo>
                  <a:cubicBezTo>
                    <a:pt x="727" y="5"/>
                    <a:pt x="727" y="6"/>
                    <a:pt x="726" y="6"/>
                  </a:cubicBezTo>
                  <a:cubicBezTo>
                    <a:pt x="720" y="6"/>
                    <a:pt x="720" y="6"/>
                    <a:pt x="720" y="6"/>
                  </a:cubicBezTo>
                  <a:cubicBezTo>
                    <a:pt x="720" y="6"/>
                    <a:pt x="720" y="5"/>
                    <a:pt x="720" y="5"/>
                  </a:cubicBezTo>
                  <a:lnTo>
                    <a:pt x="720" y="3"/>
                  </a:lnTo>
                  <a:close/>
                  <a:moveTo>
                    <a:pt x="624" y="5"/>
                  </a:moveTo>
                  <a:cubicBezTo>
                    <a:pt x="624" y="5"/>
                    <a:pt x="624" y="5"/>
                    <a:pt x="624" y="5"/>
                  </a:cubicBezTo>
                  <a:cubicBezTo>
                    <a:pt x="624" y="3"/>
                    <a:pt x="624" y="3"/>
                    <a:pt x="624" y="3"/>
                  </a:cubicBezTo>
                  <a:cubicBezTo>
                    <a:pt x="624" y="3"/>
                    <a:pt x="624" y="3"/>
                    <a:pt x="624" y="3"/>
                  </a:cubicBezTo>
                  <a:cubicBezTo>
                    <a:pt x="624" y="3"/>
                    <a:pt x="624" y="3"/>
                    <a:pt x="624" y="3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30" y="2"/>
                    <a:pt x="630" y="2"/>
                    <a:pt x="630" y="2"/>
                  </a:cubicBezTo>
                  <a:cubicBezTo>
                    <a:pt x="631" y="2"/>
                    <a:pt x="631" y="2"/>
                    <a:pt x="631" y="2"/>
                  </a:cubicBezTo>
                  <a:cubicBezTo>
                    <a:pt x="631" y="2"/>
                    <a:pt x="631" y="2"/>
                    <a:pt x="631" y="2"/>
                  </a:cubicBezTo>
                  <a:cubicBezTo>
                    <a:pt x="631" y="2"/>
                    <a:pt x="631" y="2"/>
                    <a:pt x="631" y="3"/>
                  </a:cubicBezTo>
                  <a:cubicBezTo>
                    <a:pt x="631" y="3"/>
                    <a:pt x="631" y="3"/>
                    <a:pt x="631" y="3"/>
                  </a:cubicBezTo>
                  <a:cubicBezTo>
                    <a:pt x="631" y="5"/>
                    <a:pt x="631" y="5"/>
                    <a:pt x="631" y="5"/>
                  </a:cubicBezTo>
                  <a:cubicBezTo>
                    <a:pt x="631" y="5"/>
                    <a:pt x="631" y="5"/>
                    <a:pt x="631" y="5"/>
                  </a:cubicBezTo>
                  <a:cubicBezTo>
                    <a:pt x="631" y="5"/>
                    <a:pt x="631" y="6"/>
                    <a:pt x="630" y="6"/>
                  </a:cubicBezTo>
                  <a:cubicBezTo>
                    <a:pt x="624" y="6"/>
                    <a:pt x="624" y="6"/>
                    <a:pt x="624" y="6"/>
                  </a:cubicBezTo>
                  <a:cubicBezTo>
                    <a:pt x="624" y="6"/>
                    <a:pt x="624" y="5"/>
                    <a:pt x="624" y="5"/>
                  </a:cubicBezTo>
                  <a:cubicBezTo>
                    <a:pt x="624" y="5"/>
                    <a:pt x="624" y="5"/>
                    <a:pt x="624" y="5"/>
                  </a:cubicBezTo>
                  <a:close/>
                  <a:moveTo>
                    <a:pt x="631" y="149"/>
                  </a:moveTo>
                  <a:cubicBezTo>
                    <a:pt x="631" y="149"/>
                    <a:pt x="631" y="150"/>
                    <a:pt x="631" y="150"/>
                  </a:cubicBezTo>
                  <a:cubicBezTo>
                    <a:pt x="631" y="150"/>
                    <a:pt x="631" y="150"/>
                    <a:pt x="631" y="150"/>
                  </a:cubicBezTo>
                  <a:cubicBezTo>
                    <a:pt x="631" y="150"/>
                    <a:pt x="631" y="150"/>
                    <a:pt x="631" y="150"/>
                  </a:cubicBezTo>
                  <a:cubicBezTo>
                    <a:pt x="625" y="150"/>
                    <a:pt x="625" y="150"/>
                    <a:pt x="625" y="150"/>
                  </a:cubicBezTo>
                  <a:cubicBezTo>
                    <a:pt x="624" y="150"/>
                    <a:pt x="624" y="149"/>
                    <a:pt x="624" y="149"/>
                  </a:cubicBezTo>
                  <a:cubicBezTo>
                    <a:pt x="624" y="147"/>
                    <a:pt x="624" y="147"/>
                    <a:pt x="624" y="147"/>
                  </a:cubicBezTo>
                  <a:cubicBezTo>
                    <a:pt x="624" y="147"/>
                    <a:pt x="624" y="147"/>
                    <a:pt x="624" y="146"/>
                  </a:cubicBezTo>
                  <a:cubicBezTo>
                    <a:pt x="624" y="146"/>
                    <a:pt x="624" y="146"/>
                    <a:pt x="624" y="146"/>
                  </a:cubicBezTo>
                  <a:cubicBezTo>
                    <a:pt x="624" y="146"/>
                    <a:pt x="624" y="146"/>
                    <a:pt x="625" y="146"/>
                  </a:cubicBezTo>
                  <a:cubicBezTo>
                    <a:pt x="625" y="146"/>
                    <a:pt x="625" y="146"/>
                    <a:pt x="625" y="146"/>
                  </a:cubicBezTo>
                  <a:cubicBezTo>
                    <a:pt x="625" y="146"/>
                    <a:pt x="625" y="146"/>
                    <a:pt x="625" y="146"/>
                  </a:cubicBezTo>
                  <a:cubicBezTo>
                    <a:pt x="625" y="146"/>
                    <a:pt x="625" y="146"/>
                    <a:pt x="625" y="146"/>
                  </a:cubicBezTo>
                  <a:cubicBezTo>
                    <a:pt x="631" y="146"/>
                    <a:pt x="631" y="146"/>
                    <a:pt x="631" y="146"/>
                  </a:cubicBezTo>
                  <a:cubicBezTo>
                    <a:pt x="631" y="146"/>
                    <a:pt x="631" y="146"/>
                    <a:pt x="631" y="147"/>
                  </a:cubicBezTo>
                  <a:lnTo>
                    <a:pt x="631" y="149"/>
                  </a:lnTo>
                  <a:close/>
                  <a:moveTo>
                    <a:pt x="634" y="5"/>
                  </a:moveTo>
                  <a:cubicBezTo>
                    <a:pt x="634" y="5"/>
                    <a:pt x="634" y="5"/>
                    <a:pt x="634" y="5"/>
                  </a:cubicBezTo>
                  <a:cubicBezTo>
                    <a:pt x="634" y="5"/>
                    <a:pt x="634" y="5"/>
                    <a:pt x="634" y="5"/>
                  </a:cubicBezTo>
                  <a:cubicBezTo>
                    <a:pt x="634" y="3"/>
                    <a:pt x="634" y="3"/>
                    <a:pt x="634" y="3"/>
                  </a:cubicBezTo>
                  <a:cubicBezTo>
                    <a:pt x="634" y="3"/>
                    <a:pt x="634" y="3"/>
                    <a:pt x="634" y="3"/>
                  </a:cubicBezTo>
                  <a:cubicBezTo>
                    <a:pt x="634" y="3"/>
                    <a:pt x="634" y="3"/>
                    <a:pt x="634" y="3"/>
                  </a:cubicBezTo>
                  <a:cubicBezTo>
                    <a:pt x="634" y="2"/>
                    <a:pt x="634" y="2"/>
                    <a:pt x="634" y="2"/>
                  </a:cubicBezTo>
                  <a:cubicBezTo>
                    <a:pt x="634" y="2"/>
                    <a:pt x="635" y="2"/>
                    <a:pt x="635" y="2"/>
                  </a:cubicBezTo>
                  <a:cubicBezTo>
                    <a:pt x="641" y="2"/>
                    <a:pt x="641" y="2"/>
                    <a:pt x="641" y="2"/>
                  </a:cubicBezTo>
                  <a:cubicBezTo>
                    <a:pt x="641" y="2"/>
                    <a:pt x="641" y="2"/>
                    <a:pt x="641" y="3"/>
                  </a:cubicBezTo>
                  <a:cubicBezTo>
                    <a:pt x="641" y="3"/>
                    <a:pt x="641" y="3"/>
                    <a:pt x="641" y="3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1" y="5"/>
                    <a:pt x="641" y="5"/>
                    <a:pt x="641" y="5"/>
                  </a:cubicBezTo>
                  <a:cubicBezTo>
                    <a:pt x="641" y="5"/>
                    <a:pt x="641" y="6"/>
                    <a:pt x="641" y="6"/>
                  </a:cubicBezTo>
                  <a:cubicBezTo>
                    <a:pt x="635" y="6"/>
                    <a:pt x="635" y="6"/>
                    <a:pt x="635" y="6"/>
                  </a:cubicBezTo>
                  <a:cubicBezTo>
                    <a:pt x="635" y="6"/>
                    <a:pt x="634" y="5"/>
                    <a:pt x="634" y="5"/>
                  </a:cubicBezTo>
                  <a:cubicBezTo>
                    <a:pt x="634" y="5"/>
                    <a:pt x="634" y="5"/>
                    <a:pt x="634" y="5"/>
                  </a:cubicBezTo>
                  <a:close/>
                  <a:moveTo>
                    <a:pt x="642" y="149"/>
                  </a:moveTo>
                  <a:cubicBezTo>
                    <a:pt x="642" y="149"/>
                    <a:pt x="641" y="150"/>
                    <a:pt x="641" y="150"/>
                  </a:cubicBezTo>
                  <a:cubicBezTo>
                    <a:pt x="641" y="150"/>
                    <a:pt x="641" y="150"/>
                    <a:pt x="641" y="150"/>
                  </a:cubicBezTo>
                  <a:cubicBezTo>
                    <a:pt x="641" y="150"/>
                    <a:pt x="641" y="150"/>
                    <a:pt x="641" y="150"/>
                  </a:cubicBezTo>
                  <a:cubicBezTo>
                    <a:pt x="635" y="150"/>
                    <a:pt x="635" y="150"/>
                    <a:pt x="635" y="150"/>
                  </a:cubicBezTo>
                  <a:cubicBezTo>
                    <a:pt x="635" y="150"/>
                    <a:pt x="635" y="150"/>
                    <a:pt x="635" y="150"/>
                  </a:cubicBezTo>
                  <a:cubicBezTo>
                    <a:pt x="635" y="150"/>
                    <a:pt x="635" y="150"/>
                    <a:pt x="635" y="150"/>
                  </a:cubicBezTo>
                  <a:cubicBezTo>
                    <a:pt x="635" y="149"/>
                    <a:pt x="634" y="149"/>
                    <a:pt x="634" y="149"/>
                  </a:cubicBezTo>
                  <a:cubicBezTo>
                    <a:pt x="634" y="147"/>
                    <a:pt x="634" y="147"/>
                    <a:pt x="634" y="147"/>
                  </a:cubicBezTo>
                  <a:cubicBezTo>
                    <a:pt x="634" y="147"/>
                    <a:pt x="635" y="146"/>
                    <a:pt x="635" y="146"/>
                  </a:cubicBezTo>
                  <a:cubicBezTo>
                    <a:pt x="635" y="146"/>
                    <a:pt x="635" y="146"/>
                    <a:pt x="635" y="146"/>
                  </a:cubicBezTo>
                  <a:cubicBezTo>
                    <a:pt x="635" y="146"/>
                    <a:pt x="635" y="146"/>
                    <a:pt x="635" y="146"/>
                  </a:cubicBezTo>
                  <a:cubicBezTo>
                    <a:pt x="641" y="146"/>
                    <a:pt x="641" y="146"/>
                    <a:pt x="641" y="146"/>
                  </a:cubicBezTo>
                  <a:cubicBezTo>
                    <a:pt x="641" y="146"/>
                    <a:pt x="642" y="146"/>
                    <a:pt x="642" y="147"/>
                  </a:cubicBezTo>
                  <a:lnTo>
                    <a:pt x="642" y="149"/>
                  </a:lnTo>
                  <a:close/>
                  <a:moveTo>
                    <a:pt x="671" y="149"/>
                  </a:moveTo>
                  <a:cubicBezTo>
                    <a:pt x="671" y="149"/>
                    <a:pt x="671" y="149"/>
                    <a:pt x="671" y="149"/>
                  </a:cubicBezTo>
                  <a:cubicBezTo>
                    <a:pt x="671" y="149"/>
                    <a:pt x="671" y="149"/>
                    <a:pt x="671" y="150"/>
                  </a:cubicBezTo>
                  <a:cubicBezTo>
                    <a:pt x="671" y="150"/>
                    <a:pt x="671" y="150"/>
                    <a:pt x="671" y="150"/>
                  </a:cubicBezTo>
                  <a:cubicBezTo>
                    <a:pt x="671" y="150"/>
                    <a:pt x="670" y="150"/>
                    <a:pt x="670" y="150"/>
                  </a:cubicBezTo>
                  <a:cubicBezTo>
                    <a:pt x="664" y="150"/>
                    <a:pt x="664" y="150"/>
                    <a:pt x="664" y="150"/>
                  </a:cubicBezTo>
                  <a:cubicBezTo>
                    <a:pt x="664" y="150"/>
                    <a:pt x="664" y="150"/>
                    <a:pt x="664" y="150"/>
                  </a:cubicBezTo>
                  <a:cubicBezTo>
                    <a:pt x="664" y="150"/>
                    <a:pt x="664" y="150"/>
                    <a:pt x="664" y="149"/>
                  </a:cubicBezTo>
                  <a:cubicBezTo>
                    <a:pt x="664" y="149"/>
                    <a:pt x="664" y="149"/>
                    <a:pt x="664" y="149"/>
                  </a:cubicBezTo>
                  <a:cubicBezTo>
                    <a:pt x="664" y="149"/>
                    <a:pt x="664" y="149"/>
                    <a:pt x="664" y="149"/>
                  </a:cubicBezTo>
                  <a:cubicBezTo>
                    <a:pt x="664" y="147"/>
                    <a:pt x="664" y="147"/>
                    <a:pt x="664" y="147"/>
                  </a:cubicBezTo>
                  <a:cubicBezTo>
                    <a:pt x="664" y="147"/>
                    <a:pt x="664" y="147"/>
                    <a:pt x="664" y="147"/>
                  </a:cubicBezTo>
                  <a:cubicBezTo>
                    <a:pt x="664" y="147"/>
                    <a:pt x="664" y="147"/>
                    <a:pt x="664" y="147"/>
                  </a:cubicBezTo>
                  <a:cubicBezTo>
                    <a:pt x="664" y="147"/>
                    <a:pt x="664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cubicBezTo>
                    <a:pt x="670" y="146"/>
                    <a:pt x="670" y="146"/>
                    <a:pt x="670" y="146"/>
                  </a:cubicBezTo>
                  <a:cubicBezTo>
                    <a:pt x="670" y="146"/>
                    <a:pt x="670" y="146"/>
                    <a:pt x="671" y="146"/>
                  </a:cubicBezTo>
                  <a:cubicBezTo>
                    <a:pt x="671" y="146"/>
                    <a:pt x="671" y="146"/>
                    <a:pt x="671" y="146"/>
                  </a:cubicBezTo>
                  <a:cubicBezTo>
                    <a:pt x="671" y="146"/>
                    <a:pt x="671" y="146"/>
                    <a:pt x="671" y="146"/>
                  </a:cubicBezTo>
                  <a:cubicBezTo>
                    <a:pt x="671" y="147"/>
                    <a:pt x="671" y="147"/>
                    <a:pt x="671" y="147"/>
                  </a:cubicBezTo>
                  <a:lnTo>
                    <a:pt x="671" y="149"/>
                  </a:lnTo>
                  <a:close/>
                  <a:moveTo>
                    <a:pt x="671" y="3"/>
                  </a:moveTo>
                  <a:cubicBezTo>
                    <a:pt x="671" y="5"/>
                    <a:pt x="671" y="5"/>
                    <a:pt x="671" y="5"/>
                  </a:cubicBezTo>
                  <a:cubicBezTo>
                    <a:pt x="671" y="5"/>
                    <a:pt x="671" y="5"/>
                    <a:pt x="671" y="5"/>
                  </a:cubicBezTo>
                  <a:cubicBezTo>
                    <a:pt x="671" y="5"/>
                    <a:pt x="671" y="5"/>
                    <a:pt x="671" y="5"/>
                  </a:cubicBezTo>
                  <a:cubicBezTo>
                    <a:pt x="671" y="5"/>
                    <a:pt x="671" y="6"/>
                    <a:pt x="670" y="6"/>
                  </a:cubicBezTo>
                  <a:cubicBezTo>
                    <a:pt x="664" y="6"/>
                    <a:pt x="664" y="6"/>
                    <a:pt x="664" y="6"/>
                  </a:cubicBezTo>
                  <a:cubicBezTo>
                    <a:pt x="664" y="6"/>
                    <a:pt x="664" y="5"/>
                    <a:pt x="664" y="5"/>
                  </a:cubicBezTo>
                  <a:cubicBezTo>
                    <a:pt x="664" y="5"/>
                    <a:pt x="664" y="5"/>
                    <a:pt x="664" y="5"/>
                  </a:cubicBezTo>
                  <a:cubicBezTo>
                    <a:pt x="664" y="5"/>
                    <a:pt x="664" y="5"/>
                    <a:pt x="664" y="5"/>
                  </a:cubicBezTo>
                  <a:cubicBezTo>
                    <a:pt x="664" y="5"/>
                    <a:pt x="664" y="5"/>
                    <a:pt x="664" y="5"/>
                  </a:cubicBezTo>
                  <a:cubicBezTo>
                    <a:pt x="664" y="3"/>
                    <a:pt x="664" y="3"/>
                    <a:pt x="664" y="3"/>
                  </a:cubicBezTo>
                  <a:cubicBezTo>
                    <a:pt x="664" y="3"/>
                    <a:pt x="664" y="3"/>
                    <a:pt x="664" y="3"/>
                  </a:cubicBezTo>
                  <a:cubicBezTo>
                    <a:pt x="664" y="3"/>
                    <a:pt x="664" y="3"/>
                    <a:pt x="664" y="3"/>
                  </a:cubicBezTo>
                  <a:cubicBezTo>
                    <a:pt x="664" y="2"/>
                    <a:pt x="664" y="2"/>
                    <a:pt x="664" y="2"/>
                  </a:cubicBezTo>
                  <a:cubicBezTo>
                    <a:pt x="664" y="2"/>
                    <a:pt x="664" y="2"/>
                    <a:pt x="664" y="2"/>
                  </a:cubicBezTo>
                  <a:cubicBezTo>
                    <a:pt x="664" y="2"/>
                    <a:pt x="664" y="2"/>
                    <a:pt x="664" y="2"/>
                  </a:cubicBezTo>
                  <a:cubicBezTo>
                    <a:pt x="664" y="2"/>
                    <a:pt x="664" y="2"/>
                    <a:pt x="664" y="2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70" y="2"/>
                    <a:pt x="670" y="2"/>
                    <a:pt x="671" y="2"/>
                  </a:cubicBezTo>
                  <a:cubicBezTo>
                    <a:pt x="671" y="2"/>
                    <a:pt x="671" y="2"/>
                    <a:pt x="671" y="2"/>
                  </a:cubicBezTo>
                  <a:cubicBezTo>
                    <a:pt x="671" y="2"/>
                    <a:pt x="671" y="2"/>
                    <a:pt x="671" y="2"/>
                  </a:cubicBezTo>
                  <a:cubicBezTo>
                    <a:pt x="671" y="2"/>
                    <a:pt x="671" y="3"/>
                    <a:pt x="671" y="3"/>
                  </a:cubicBezTo>
                  <a:close/>
                  <a:moveTo>
                    <a:pt x="681" y="147"/>
                  </a:moveTo>
                  <a:cubicBezTo>
                    <a:pt x="681" y="149"/>
                    <a:pt x="681" y="149"/>
                    <a:pt x="681" y="149"/>
                  </a:cubicBezTo>
                  <a:cubicBezTo>
                    <a:pt x="681" y="149"/>
                    <a:pt x="681" y="149"/>
                    <a:pt x="681" y="149"/>
                  </a:cubicBezTo>
                  <a:cubicBezTo>
                    <a:pt x="681" y="149"/>
                    <a:pt x="681" y="149"/>
                    <a:pt x="681" y="149"/>
                  </a:cubicBezTo>
                  <a:cubicBezTo>
                    <a:pt x="681" y="149"/>
                    <a:pt x="681" y="150"/>
                    <a:pt x="681" y="150"/>
                  </a:cubicBezTo>
                  <a:cubicBezTo>
                    <a:pt x="681" y="150"/>
                    <a:pt x="681" y="150"/>
                    <a:pt x="681" y="150"/>
                  </a:cubicBezTo>
                  <a:cubicBezTo>
                    <a:pt x="675" y="150"/>
                    <a:pt x="675" y="150"/>
                    <a:pt x="675" y="150"/>
                  </a:cubicBezTo>
                  <a:cubicBezTo>
                    <a:pt x="675" y="150"/>
                    <a:pt x="675" y="150"/>
                    <a:pt x="675" y="150"/>
                  </a:cubicBezTo>
                  <a:cubicBezTo>
                    <a:pt x="675" y="150"/>
                    <a:pt x="675" y="150"/>
                    <a:pt x="675" y="150"/>
                  </a:cubicBezTo>
                  <a:cubicBezTo>
                    <a:pt x="674" y="150"/>
                    <a:pt x="674" y="149"/>
                    <a:pt x="674" y="149"/>
                  </a:cubicBezTo>
                  <a:cubicBezTo>
                    <a:pt x="674" y="147"/>
                    <a:pt x="674" y="147"/>
                    <a:pt x="674" y="147"/>
                  </a:cubicBezTo>
                  <a:cubicBezTo>
                    <a:pt x="674" y="147"/>
                    <a:pt x="674" y="147"/>
                    <a:pt x="674" y="147"/>
                  </a:cubicBezTo>
                  <a:cubicBezTo>
                    <a:pt x="674" y="147"/>
                    <a:pt x="674" y="146"/>
                    <a:pt x="674" y="146"/>
                  </a:cubicBezTo>
                  <a:cubicBezTo>
                    <a:pt x="674" y="146"/>
                    <a:pt x="675" y="146"/>
                    <a:pt x="675" y="146"/>
                  </a:cubicBezTo>
                  <a:cubicBezTo>
                    <a:pt x="675" y="146"/>
                    <a:pt x="675" y="146"/>
                    <a:pt x="675" y="146"/>
                  </a:cubicBezTo>
                  <a:cubicBezTo>
                    <a:pt x="681" y="146"/>
                    <a:pt x="681" y="146"/>
                    <a:pt x="681" y="146"/>
                  </a:cubicBezTo>
                  <a:cubicBezTo>
                    <a:pt x="681" y="146"/>
                    <a:pt x="681" y="146"/>
                    <a:pt x="681" y="147"/>
                  </a:cubicBezTo>
                  <a:close/>
                  <a:moveTo>
                    <a:pt x="681" y="3"/>
                  </a:moveTo>
                  <a:cubicBezTo>
                    <a:pt x="681" y="3"/>
                    <a:pt x="681" y="3"/>
                    <a:pt x="681" y="3"/>
                  </a:cubicBezTo>
                  <a:cubicBezTo>
                    <a:pt x="681" y="5"/>
                    <a:pt x="681" y="5"/>
                    <a:pt x="681" y="5"/>
                  </a:cubicBezTo>
                  <a:cubicBezTo>
                    <a:pt x="681" y="5"/>
                    <a:pt x="681" y="5"/>
                    <a:pt x="681" y="5"/>
                  </a:cubicBezTo>
                  <a:cubicBezTo>
                    <a:pt x="681" y="5"/>
                    <a:pt x="681" y="5"/>
                    <a:pt x="681" y="5"/>
                  </a:cubicBezTo>
                  <a:cubicBezTo>
                    <a:pt x="681" y="5"/>
                    <a:pt x="681" y="5"/>
                    <a:pt x="681" y="5"/>
                  </a:cubicBezTo>
                  <a:cubicBezTo>
                    <a:pt x="681" y="5"/>
                    <a:pt x="681" y="6"/>
                    <a:pt x="681" y="6"/>
                  </a:cubicBezTo>
                  <a:cubicBezTo>
                    <a:pt x="675" y="6"/>
                    <a:pt x="675" y="6"/>
                    <a:pt x="675" y="6"/>
                  </a:cubicBezTo>
                  <a:cubicBezTo>
                    <a:pt x="675" y="6"/>
                    <a:pt x="674" y="5"/>
                    <a:pt x="674" y="5"/>
                  </a:cubicBezTo>
                  <a:cubicBezTo>
                    <a:pt x="674" y="5"/>
                    <a:pt x="674" y="5"/>
                    <a:pt x="674" y="5"/>
                  </a:cubicBezTo>
                  <a:cubicBezTo>
                    <a:pt x="674" y="3"/>
                    <a:pt x="674" y="3"/>
                    <a:pt x="674" y="3"/>
                  </a:cubicBezTo>
                  <a:cubicBezTo>
                    <a:pt x="674" y="3"/>
                    <a:pt x="674" y="3"/>
                    <a:pt x="674" y="3"/>
                  </a:cubicBezTo>
                  <a:cubicBezTo>
                    <a:pt x="674" y="2"/>
                    <a:pt x="674" y="2"/>
                    <a:pt x="674" y="2"/>
                  </a:cubicBezTo>
                  <a:cubicBezTo>
                    <a:pt x="674" y="2"/>
                    <a:pt x="675" y="2"/>
                    <a:pt x="675" y="2"/>
                  </a:cubicBezTo>
                  <a:cubicBezTo>
                    <a:pt x="675" y="2"/>
                    <a:pt x="675" y="2"/>
                    <a:pt x="675" y="2"/>
                  </a:cubicBezTo>
                  <a:cubicBezTo>
                    <a:pt x="681" y="2"/>
                    <a:pt x="681" y="2"/>
                    <a:pt x="681" y="2"/>
                  </a:cubicBezTo>
                  <a:cubicBezTo>
                    <a:pt x="681" y="2"/>
                    <a:pt x="681" y="2"/>
                    <a:pt x="681" y="3"/>
                  </a:cubicBezTo>
                  <a:close/>
                  <a:moveTo>
                    <a:pt x="717" y="149"/>
                  </a:moveTo>
                  <a:cubicBezTo>
                    <a:pt x="717" y="149"/>
                    <a:pt x="717" y="149"/>
                    <a:pt x="716" y="150"/>
                  </a:cubicBezTo>
                  <a:cubicBezTo>
                    <a:pt x="709" y="150"/>
                    <a:pt x="709" y="150"/>
                    <a:pt x="709" y="150"/>
                  </a:cubicBezTo>
                  <a:cubicBezTo>
                    <a:pt x="709" y="150"/>
                    <a:pt x="709" y="150"/>
                    <a:pt x="709" y="150"/>
                  </a:cubicBezTo>
                  <a:cubicBezTo>
                    <a:pt x="709" y="150"/>
                    <a:pt x="709" y="150"/>
                    <a:pt x="709" y="150"/>
                  </a:cubicBezTo>
                  <a:cubicBezTo>
                    <a:pt x="709" y="149"/>
                    <a:pt x="709" y="149"/>
                    <a:pt x="709" y="149"/>
                  </a:cubicBezTo>
                  <a:cubicBezTo>
                    <a:pt x="709" y="147"/>
                    <a:pt x="709" y="147"/>
                    <a:pt x="709" y="147"/>
                  </a:cubicBezTo>
                  <a:cubicBezTo>
                    <a:pt x="709" y="147"/>
                    <a:pt x="709" y="146"/>
                    <a:pt x="710" y="146"/>
                  </a:cubicBezTo>
                  <a:cubicBezTo>
                    <a:pt x="710" y="146"/>
                    <a:pt x="710" y="146"/>
                    <a:pt x="710" y="146"/>
                  </a:cubicBezTo>
                  <a:cubicBezTo>
                    <a:pt x="710" y="146"/>
                    <a:pt x="710" y="146"/>
                    <a:pt x="710" y="146"/>
                  </a:cubicBezTo>
                  <a:cubicBezTo>
                    <a:pt x="716" y="146"/>
                    <a:pt x="716" y="146"/>
                    <a:pt x="716" y="146"/>
                  </a:cubicBezTo>
                  <a:cubicBezTo>
                    <a:pt x="716" y="146"/>
                    <a:pt x="716" y="146"/>
                    <a:pt x="716" y="146"/>
                  </a:cubicBezTo>
                  <a:cubicBezTo>
                    <a:pt x="716" y="146"/>
                    <a:pt x="717" y="147"/>
                    <a:pt x="717" y="147"/>
                  </a:cubicBezTo>
                  <a:lnTo>
                    <a:pt x="717" y="149"/>
                  </a:lnTo>
                  <a:close/>
                  <a:moveTo>
                    <a:pt x="717" y="3"/>
                  </a:moveTo>
                  <a:cubicBezTo>
                    <a:pt x="717" y="5"/>
                    <a:pt x="717" y="5"/>
                    <a:pt x="717" y="5"/>
                  </a:cubicBezTo>
                  <a:cubicBezTo>
                    <a:pt x="717" y="5"/>
                    <a:pt x="717" y="5"/>
                    <a:pt x="716" y="5"/>
                  </a:cubicBezTo>
                  <a:cubicBezTo>
                    <a:pt x="716" y="5"/>
                    <a:pt x="716" y="6"/>
                    <a:pt x="716" y="6"/>
                  </a:cubicBezTo>
                  <a:cubicBezTo>
                    <a:pt x="710" y="6"/>
                    <a:pt x="710" y="6"/>
                    <a:pt x="710" y="6"/>
                  </a:cubicBezTo>
                  <a:cubicBezTo>
                    <a:pt x="710" y="6"/>
                    <a:pt x="709" y="5"/>
                    <a:pt x="709" y="5"/>
                  </a:cubicBezTo>
                  <a:cubicBezTo>
                    <a:pt x="709" y="3"/>
                    <a:pt x="709" y="3"/>
                    <a:pt x="709" y="3"/>
                  </a:cubicBezTo>
                  <a:cubicBezTo>
                    <a:pt x="709" y="3"/>
                    <a:pt x="709" y="3"/>
                    <a:pt x="709" y="3"/>
                  </a:cubicBezTo>
                  <a:cubicBezTo>
                    <a:pt x="709" y="2"/>
                    <a:pt x="709" y="2"/>
                    <a:pt x="710" y="2"/>
                  </a:cubicBezTo>
                  <a:cubicBezTo>
                    <a:pt x="710" y="2"/>
                    <a:pt x="710" y="2"/>
                    <a:pt x="710" y="2"/>
                  </a:cubicBezTo>
                  <a:cubicBezTo>
                    <a:pt x="710" y="2"/>
                    <a:pt x="710" y="2"/>
                    <a:pt x="710" y="2"/>
                  </a:cubicBezTo>
                  <a:cubicBezTo>
                    <a:pt x="710" y="2"/>
                    <a:pt x="710" y="2"/>
                    <a:pt x="710" y="2"/>
                  </a:cubicBezTo>
                  <a:cubicBezTo>
                    <a:pt x="710" y="2"/>
                    <a:pt x="710" y="2"/>
                    <a:pt x="710" y="2"/>
                  </a:cubicBezTo>
                  <a:cubicBezTo>
                    <a:pt x="710" y="2"/>
                    <a:pt x="710" y="2"/>
                    <a:pt x="710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17" y="2"/>
                    <a:pt x="717" y="2"/>
                    <a:pt x="717" y="3"/>
                  </a:cubicBezTo>
                  <a:close/>
                  <a:moveTo>
                    <a:pt x="720" y="150"/>
                  </a:moveTo>
                  <a:cubicBezTo>
                    <a:pt x="720" y="150"/>
                    <a:pt x="720" y="150"/>
                    <a:pt x="720" y="150"/>
                  </a:cubicBezTo>
                  <a:cubicBezTo>
                    <a:pt x="720" y="150"/>
                    <a:pt x="720" y="150"/>
                    <a:pt x="720" y="150"/>
                  </a:cubicBezTo>
                  <a:cubicBezTo>
                    <a:pt x="720" y="149"/>
                    <a:pt x="720" y="149"/>
                    <a:pt x="720" y="149"/>
                  </a:cubicBezTo>
                  <a:cubicBezTo>
                    <a:pt x="720" y="147"/>
                    <a:pt x="720" y="147"/>
                    <a:pt x="720" y="147"/>
                  </a:cubicBezTo>
                  <a:cubicBezTo>
                    <a:pt x="720" y="147"/>
                    <a:pt x="720" y="147"/>
                    <a:pt x="720" y="146"/>
                  </a:cubicBezTo>
                  <a:cubicBezTo>
                    <a:pt x="720" y="146"/>
                    <a:pt x="720" y="146"/>
                    <a:pt x="720" y="146"/>
                  </a:cubicBezTo>
                  <a:cubicBezTo>
                    <a:pt x="720" y="146"/>
                    <a:pt x="720" y="146"/>
                    <a:pt x="720" y="146"/>
                  </a:cubicBezTo>
                  <a:cubicBezTo>
                    <a:pt x="720" y="146"/>
                    <a:pt x="720" y="146"/>
                    <a:pt x="720" y="146"/>
                  </a:cubicBezTo>
                  <a:cubicBezTo>
                    <a:pt x="720" y="146"/>
                    <a:pt x="720" y="146"/>
                    <a:pt x="720" y="146"/>
                  </a:cubicBezTo>
                  <a:cubicBezTo>
                    <a:pt x="720" y="146"/>
                    <a:pt x="720" y="146"/>
                    <a:pt x="720" y="146"/>
                  </a:cubicBezTo>
                  <a:cubicBezTo>
                    <a:pt x="726" y="146"/>
                    <a:pt x="726" y="146"/>
                    <a:pt x="726" y="146"/>
                  </a:cubicBezTo>
                  <a:cubicBezTo>
                    <a:pt x="726" y="146"/>
                    <a:pt x="726" y="146"/>
                    <a:pt x="727" y="146"/>
                  </a:cubicBezTo>
                  <a:cubicBezTo>
                    <a:pt x="727" y="146"/>
                    <a:pt x="727" y="146"/>
                    <a:pt x="727" y="146"/>
                  </a:cubicBezTo>
                  <a:cubicBezTo>
                    <a:pt x="727" y="146"/>
                    <a:pt x="727" y="146"/>
                    <a:pt x="727" y="146"/>
                  </a:cubicBezTo>
                  <a:cubicBezTo>
                    <a:pt x="727" y="146"/>
                    <a:pt x="727" y="146"/>
                    <a:pt x="727" y="146"/>
                  </a:cubicBezTo>
                  <a:cubicBezTo>
                    <a:pt x="727" y="146"/>
                    <a:pt x="727" y="146"/>
                    <a:pt x="727" y="146"/>
                  </a:cubicBezTo>
                  <a:cubicBezTo>
                    <a:pt x="727" y="146"/>
                    <a:pt x="727" y="146"/>
                    <a:pt x="727" y="147"/>
                  </a:cubicBezTo>
                  <a:cubicBezTo>
                    <a:pt x="727" y="147"/>
                    <a:pt x="727" y="147"/>
                    <a:pt x="727" y="147"/>
                  </a:cubicBezTo>
                  <a:cubicBezTo>
                    <a:pt x="727" y="149"/>
                    <a:pt x="727" y="149"/>
                    <a:pt x="727" y="149"/>
                  </a:cubicBezTo>
                  <a:cubicBezTo>
                    <a:pt x="727" y="149"/>
                    <a:pt x="727" y="149"/>
                    <a:pt x="727" y="150"/>
                  </a:cubicBezTo>
                  <a:lnTo>
                    <a:pt x="720" y="150"/>
                  </a:lnTo>
                  <a:close/>
                  <a:moveTo>
                    <a:pt x="789" y="194"/>
                  </a:moveTo>
                  <a:cubicBezTo>
                    <a:pt x="783" y="194"/>
                    <a:pt x="783" y="194"/>
                    <a:pt x="783" y="194"/>
                  </a:cubicBezTo>
                  <a:cubicBezTo>
                    <a:pt x="782" y="189"/>
                    <a:pt x="782" y="189"/>
                    <a:pt x="782" y="189"/>
                  </a:cubicBezTo>
                  <a:cubicBezTo>
                    <a:pt x="782" y="188"/>
                    <a:pt x="782" y="188"/>
                    <a:pt x="782" y="187"/>
                  </a:cubicBezTo>
                  <a:cubicBezTo>
                    <a:pt x="782" y="186"/>
                    <a:pt x="781" y="186"/>
                    <a:pt x="781" y="185"/>
                  </a:cubicBezTo>
                  <a:cubicBezTo>
                    <a:pt x="781" y="184"/>
                    <a:pt x="781" y="184"/>
                    <a:pt x="781" y="183"/>
                  </a:cubicBezTo>
                  <a:cubicBezTo>
                    <a:pt x="781" y="183"/>
                    <a:pt x="781" y="182"/>
                    <a:pt x="781" y="181"/>
                  </a:cubicBezTo>
                  <a:cubicBezTo>
                    <a:pt x="781" y="181"/>
                    <a:pt x="781" y="180"/>
                    <a:pt x="782" y="179"/>
                  </a:cubicBezTo>
                  <a:cubicBezTo>
                    <a:pt x="782" y="178"/>
                    <a:pt x="782" y="178"/>
                    <a:pt x="782" y="177"/>
                  </a:cubicBezTo>
                  <a:cubicBezTo>
                    <a:pt x="782" y="177"/>
                    <a:pt x="782" y="177"/>
                    <a:pt x="782" y="177"/>
                  </a:cubicBezTo>
                  <a:cubicBezTo>
                    <a:pt x="789" y="177"/>
                    <a:pt x="789" y="177"/>
                    <a:pt x="789" y="177"/>
                  </a:cubicBezTo>
                  <a:lnTo>
                    <a:pt x="789" y="194"/>
                  </a:lnTo>
                  <a:close/>
                  <a:moveTo>
                    <a:pt x="789" y="164"/>
                  </a:moveTo>
                  <a:cubicBezTo>
                    <a:pt x="772" y="164"/>
                    <a:pt x="772" y="164"/>
                    <a:pt x="772" y="164"/>
                  </a:cubicBezTo>
                  <a:cubicBezTo>
                    <a:pt x="768" y="162"/>
                    <a:pt x="768" y="162"/>
                    <a:pt x="768" y="162"/>
                  </a:cubicBezTo>
                  <a:cubicBezTo>
                    <a:pt x="768" y="161"/>
                    <a:pt x="767" y="161"/>
                    <a:pt x="767" y="161"/>
                  </a:cubicBezTo>
                  <a:cubicBezTo>
                    <a:pt x="767" y="161"/>
                    <a:pt x="767" y="161"/>
                    <a:pt x="767" y="161"/>
                  </a:cubicBezTo>
                  <a:cubicBezTo>
                    <a:pt x="767" y="161"/>
                    <a:pt x="767" y="161"/>
                    <a:pt x="767" y="161"/>
                  </a:cubicBezTo>
                  <a:cubicBezTo>
                    <a:pt x="767" y="161"/>
                    <a:pt x="767" y="161"/>
                    <a:pt x="767" y="161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67" y="157"/>
                    <a:pt x="767" y="157"/>
                    <a:pt x="767" y="157"/>
                  </a:cubicBezTo>
                  <a:cubicBezTo>
                    <a:pt x="767" y="157"/>
                    <a:pt x="767" y="157"/>
                    <a:pt x="767" y="157"/>
                  </a:cubicBezTo>
                  <a:cubicBezTo>
                    <a:pt x="767" y="157"/>
                    <a:pt x="767" y="157"/>
                    <a:pt x="767" y="157"/>
                  </a:cubicBezTo>
                  <a:cubicBezTo>
                    <a:pt x="763" y="157"/>
                    <a:pt x="763" y="157"/>
                    <a:pt x="763" y="157"/>
                  </a:cubicBezTo>
                  <a:cubicBezTo>
                    <a:pt x="763" y="157"/>
                    <a:pt x="763" y="156"/>
                    <a:pt x="763" y="156"/>
                  </a:cubicBezTo>
                  <a:cubicBezTo>
                    <a:pt x="763" y="156"/>
                    <a:pt x="763" y="155"/>
                    <a:pt x="763" y="155"/>
                  </a:cubicBezTo>
                  <a:cubicBezTo>
                    <a:pt x="763" y="155"/>
                    <a:pt x="763" y="155"/>
                    <a:pt x="763" y="155"/>
                  </a:cubicBezTo>
                  <a:cubicBezTo>
                    <a:pt x="763" y="155"/>
                    <a:pt x="763" y="155"/>
                    <a:pt x="763" y="155"/>
                  </a:cubicBezTo>
                  <a:cubicBezTo>
                    <a:pt x="763" y="155"/>
                    <a:pt x="763" y="155"/>
                    <a:pt x="763" y="155"/>
                  </a:cubicBezTo>
                  <a:cubicBezTo>
                    <a:pt x="762" y="155"/>
                    <a:pt x="762" y="155"/>
                    <a:pt x="762" y="155"/>
                  </a:cubicBezTo>
                  <a:cubicBezTo>
                    <a:pt x="761" y="155"/>
                    <a:pt x="761" y="155"/>
                    <a:pt x="761" y="156"/>
                  </a:cubicBezTo>
                  <a:cubicBezTo>
                    <a:pt x="761" y="156"/>
                    <a:pt x="761" y="156"/>
                    <a:pt x="761" y="156"/>
                  </a:cubicBezTo>
                  <a:cubicBezTo>
                    <a:pt x="761" y="156"/>
                    <a:pt x="761" y="156"/>
                    <a:pt x="761" y="157"/>
                  </a:cubicBezTo>
                  <a:cubicBezTo>
                    <a:pt x="761" y="157"/>
                    <a:pt x="761" y="157"/>
                    <a:pt x="761" y="157"/>
                  </a:cubicBezTo>
                  <a:cubicBezTo>
                    <a:pt x="761" y="157"/>
                    <a:pt x="760" y="157"/>
                    <a:pt x="760" y="157"/>
                  </a:cubicBezTo>
                  <a:cubicBezTo>
                    <a:pt x="759" y="157"/>
                    <a:pt x="759" y="157"/>
                    <a:pt x="759" y="157"/>
                  </a:cubicBezTo>
                  <a:cubicBezTo>
                    <a:pt x="758" y="157"/>
                    <a:pt x="758" y="157"/>
                    <a:pt x="757" y="157"/>
                  </a:cubicBezTo>
                  <a:cubicBezTo>
                    <a:pt x="757" y="157"/>
                    <a:pt x="757" y="157"/>
                    <a:pt x="757" y="157"/>
                  </a:cubicBezTo>
                  <a:cubicBezTo>
                    <a:pt x="757" y="157"/>
                    <a:pt x="757" y="157"/>
                    <a:pt x="757" y="157"/>
                  </a:cubicBezTo>
                  <a:cubicBezTo>
                    <a:pt x="757" y="157"/>
                    <a:pt x="757" y="156"/>
                    <a:pt x="757" y="156"/>
                  </a:cubicBezTo>
                  <a:cubicBezTo>
                    <a:pt x="757" y="155"/>
                    <a:pt x="757" y="155"/>
                    <a:pt x="757" y="155"/>
                  </a:cubicBezTo>
                  <a:cubicBezTo>
                    <a:pt x="756" y="155"/>
                    <a:pt x="756" y="155"/>
                    <a:pt x="756" y="155"/>
                  </a:cubicBezTo>
                  <a:cubicBezTo>
                    <a:pt x="756" y="155"/>
                    <a:pt x="756" y="155"/>
                    <a:pt x="756" y="155"/>
                  </a:cubicBezTo>
                  <a:cubicBezTo>
                    <a:pt x="755" y="155"/>
                    <a:pt x="755" y="155"/>
                    <a:pt x="755" y="155"/>
                  </a:cubicBezTo>
                  <a:cubicBezTo>
                    <a:pt x="755" y="155"/>
                    <a:pt x="755" y="155"/>
                    <a:pt x="755" y="156"/>
                  </a:cubicBezTo>
                  <a:cubicBezTo>
                    <a:pt x="752" y="155"/>
                    <a:pt x="752" y="155"/>
                    <a:pt x="752" y="155"/>
                  </a:cubicBezTo>
                  <a:cubicBezTo>
                    <a:pt x="752" y="155"/>
                    <a:pt x="752" y="155"/>
                    <a:pt x="752" y="155"/>
                  </a:cubicBezTo>
                  <a:cubicBezTo>
                    <a:pt x="752" y="155"/>
                    <a:pt x="752" y="155"/>
                    <a:pt x="752" y="155"/>
                  </a:cubicBezTo>
                  <a:cubicBezTo>
                    <a:pt x="752" y="155"/>
                    <a:pt x="752" y="155"/>
                    <a:pt x="751" y="155"/>
                  </a:cubicBezTo>
                  <a:cubicBezTo>
                    <a:pt x="751" y="155"/>
                    <a:pt x="751" y="155"/>
                    <a:pt x="751" y="155"/>
                  </a:cubicBezTo>
                  <a:cubicBezTo>
                    <a:pt x="751" y="155"/>
                    <a:pt x="751" y="155"/>
                    <a:pt x="750" y="155"/>
                  </a:cubicBezTo>
                  <a:cubicBezTo>
                    <a:pt x="750" y="155"/>
                    <a:pt x="749" y="155"/>
                    <a:pt x="749" y="155"/>
                  </a:cubicBezTo>
                  <a:cubicBezTo>
                    <a:pt x="749" y="155"/>
                    <a:pt x="749" y="155"/>
                    <a:pt x="749" y="155"/>
                  </a:cubicBezTo>
                  <a:cubicBezTo>
                    <a:pt x="749" y="155"/>
                    <a:pt x="749" y="155"/>
                    <a:pt x="749" y="155"/>
                  </a:cubicBezTo>
                  <a:cubicBezTo>
                    <a:pt x="748" y="155"/>
                    <a:pt x="748" y="155"/>
                    <a:pt x="748" y="155"/>
                  </a:cubicBezTo>
                  <a:cubicBezTo>
                    <a:pt x="747" y="155"/>
                    <a:pt x="747" y="155"/>
                    <a:pt x="747" y="155"/>
                  </a:cubicBezTo>
                  <a:cubicBezTo>
                    <a:pt x="747" y="155"/>
                    <a:pt x="747" y="155"/>
                    <a:pt x="747" y="155"/>
                  </a:cubicBezTo>
                  <a:cubicBezTo>
                    <a:pt x="747" y="155"/>
                    <a:pt x="747" y="155"/>
                    <a:pt x="747" y="155"/>
                  </a:cubicBezTo>
                  <a:cubicBezTo>
                    <a:pt x="747" y="155"/>
                    <a:pt x="747" y="155"/>
                    <a:pt x="747" y="155"/>
                  </a:cubicBezTo>
                  <a:cubicBezTo>
                    <a:pt x="747" y="154"/>
                    <a:pt x="747" y="154"/>
                    <a:pt x="747" y="154"/>
                  </a:cubicBezTo>
                  <a:cubicBezTo>
                    <a:pt x="727" y="154"/>
                    <a:pt x="727" y="154"/>
                    <a:pt x="727" y="154"/>
                  </a:cubicBezTo>
                  <a:cubicBezTo>
                    <a:pt x="727" y="154"/>
                    <a:pt x="727" y="154"/>
                    <a:pt x="727" y="154"/>
                  </a:cubicBezTo>
                  <a:cubicBezTo>
                    <a:pt x="727" y="153"/>
                    <a:pt x="727" y="153"/>
                    <a:pt x="727" y="153"/>
                  </a:cubicBezTo>
                  <a:cubicBezTo>
                    <a:pt x="727" y="153"/>
                    <a:pt x="727" y="153"/>
                    <a:pt x="727" y="153"/>
                  </a:cubicBezTo>
                  <a:cubicBezTo>
                    <a:pt x="727" y="153"/>
                    <a:pt x="727" y="153"/>
                    <a:pt x="727" y="153"/>
                  </a:cubicBezTo>
                  <a:cubicBezTo>
                    <a:pt x="738" y="153"/>
                    <a:pt x="738" y="153"/>
                    <a:pt x="738" y="153"/>
                  </a:cubicBezTo>
                  <a:cubicBezTo>
                    <a:pt x="738" y="153"/>
                    <a:pt x="738" y="153"/>
                    <a:pt x="738" y="153"/>
                  </a:cubicBezTo>
                  <a:cubicBezTo>
                    <a:pt x="738" y="153"/>
                    <a:pt x="738" y="153"/>
                    <a:pt x="738" y="153"/>
                  </a:cubicBezTo>
                  <a:cubicBezTo>
                    <a:pt x="762" y="153"/>
                    <a:pt x="762" y="153"/>
                    <a:pt x="762" y="153"/>
                  </a:cubicBezTo>
                  <a:cubicBezTo>
                    <a:pt x="777" y="153"/>
                    <a:pt x="777" y="153"/>
                    <a:pt x="777" y="153"/>
                  </a:cubicBezTo>
                  <a:cubicBezTo>
                    <a:pt x="777" y="144"/>
                    <a:pt x="777" y="144"/>
                    <a:pt x="777" y="144"/>
                  </a:cubicBezTo>
                  <a:cubicBezTo>
                    <a:pt x="777" y="137"/>
                    <a:pt x="777" y="137"/>
                    <a:pt x="777" y="137"/>
                  </a:cubicBezTo>
                  <a:cubicBezTo>
                    <a:pt x="777" y="137"/>
                    <a:pt x="777" y="137"/>
                    <a:pt x="777" y="137"/>
                  </a:cubicBezTo>
                  <a:cubicBezTo>
                    <a:pt x="777" y="137"/>
                    <a:pt x="777" y="137"/>
                    <a:pt x="777" y="137"/>
                  </a:cubicBezTo>
                  <a:cubicBezTo>
                    <a:pt x="780" y="137"/>
                    <a:pt x="780" y="137"/>
                    <a:pt x="780" y="137"/>
                  </a:cubicBezTo>
                  <a:cubicBezTo>
                    <a:pt x="780" y="137"/>
                    <a:pt x="780" y="137"/>
                    <a:pt x="780" y="137"/>
                  </a:cubicBezTo>
                  <a:cubicBezTo>
                    <a:pt x="780" y="137"/>
                    <a:pt x="781" y="136"/>
                    <a:pt x="781" y="136"/>
                  </a:cubicBezTo>
                  <a:cubicBezTo>
                    <a:pt x="781" y="136"/>
                    <a:pt x="781" y="136"/>
                    <a:pt x="781" y="135"/>
                  </a:cubicBezTo>
                  <a:cubicBezTo>
                    <a:pt x="785" y="135"/>
                    <a:pt x="785" y="135"/>
                    <a:pt x="785" y="135"/>
                  </a:cubicBezTo>
                  <a:cubicBezTo>
                    <a:pt x="785" y="135"/>
                    <a:pt x="786" y="135"/>
                    <a:pt x="786" y="135"/>
                  </a:cubicBezTo>
                  <a:cubicBezTo>
                    <a:pt x="786" y="135"/>
                    <a:pt x="786" y="134"/>
                    <a:pt x="786" y="134"/>
                  </a:cubicBezTo>
                  <a:cubicBezTo>
                    <a:pt x="788" y="134"/>
                    <a:pt x="788" y="134"/>
                    <a:pt x="788" y="134"/>
                  </a:cubicBezTo>
                  <a:cubicBezTo>
                    <a:pt x="788" y="135"/>
                    <a:pt x="788" y="135"/>
                    <a:pt x="788" y="135"/>
                  </a:cubicBezTo>
                  <a:cubicBezTo>
                    <a:pt x="789" y="135"/>
                    <a:pt x="789" y="135"/>
                    <a:pt x="789" y="135"/>
                  </a:cubicBezTo>
                  <a:cubicBezTo>
                    <a:pt x="789" y="134"/>
                    <a:pt x="789" y="134"/>
                    <a:pt x="789" y="134"/>
                  </a:cubicBezTo>
                  <a:cubicBezTo>
                    <a:pt x="790" y="134"/>
                    <a:pt x="790" y="134"/>
                    <a:pt x="790" y="134"/>
                  </a:cubicBezTo>
                  <a:cubicBezTo>
                    <a:pt x="790" y="134"/>
                    <a:pt x="790" y="134"/>
                    <a:pt x="790" y="134"/>
                  </a:cubicBezTo>
                  <a:cubicBezTo>
                    <a:pt x="790" y="134"/>
                    <a:pt x="790" y="134"/>
                    <a:pt x="790" y="134"/>
                  </a:cubicBezTo>
                  <a:cubicBezTo>
                    <a:pt x="791" y="134"/>
                    <a:pt x="791" y="134"/>
                    <a:pt x="791" y="134"/>
                  </a:cubicBezTo>
                  <a:cubicBezTo>
                    <a:pt x="791" y="134"/>
                    <a:pt x="791" y="134"/>
                    <a:pt x="791" y="134"/>
                  </a:cubicBezTo>
                  <a:cubicBezTo>
                    <a:pt x="792" y="134"/>
                    <a:pt x="792" y="134"/>
                    <a:pt x="792" y="134"/>
                  </a:cubicBezTo>
                  <a:cubicBezTo>
                    <a:pt x="792" y="134"/>
                    <a:pt x="792" y="134"/>
                    <a:pt x="792" y="134"/>
                  </a:cubicBezTo>
                  <a:cubicBezTo>
                    <a:pt x="792" y="134"/>
                    <a:pt x="792" y="134"/>
                    <a:pt x="792" y="134"/>
                  </a:cubicBezTo>
                  <a:cubicBezTo>
                    <a:pt x="792" y="134"/>
                    <a:pt x="793" y="134"/>
                    <a:pt x="793" y="134"/>
                  </a:cubicBezTo>
                  <a:cubicBezTo>
                    <a:pt x="794" y="134"/>
                    <a:pt x="794" y="134"/>
                    <a:pt x="794" y="134"/>
                  </a:cubicBezTo>
                  <a:cubicBezTo>
                    <a:pt x="794" y="134"/>
                    <a:pt x="794" y="134"/>
                    <a:pt x="795" y="134"/>
                  </a:cubicBezTo>
                  <a:cubicBezTo>
                    <a:pt x="795" y="134"/>
                    <a:pt x="795" y="134"/>
                    <a:pt x="795" y="134"/>
                  </a:cubicBezTo>
                  <a:cubicBezTo>
                    <a:pt x="795" y="134"/>
                    <a:pt x="795" y="134"/>
                    <a:pt x="795" y="134"/>
                  </a:cubicBezTo>
                  <a:cubicBezTo>
                    <a:pt x="795" y="133"/>
                    <a:pt x="795" y="133"/>
                    <a:pt x="795" y="133"/>
                  </a:cubicBezTo>
                  <a:cubicBezTo>
                    <a:pt x="795" y="133"/>
                    <a:pt x="795" y="133"/>
                    <a:pt x="795" y="133"/>
                  </a:cubicBezTo>
                  <a:cubicBezTo>
                    <a:pt x="795" y="133"/>
                    <a:pt x="795" y="133"/>
                    <a:pt x="795" y="133"/>
                  </a:cubicBezTo>
                  <a:cubicBezTo>
                    <a:pt x="795" y="133"/>
                    <a:pt x="795" y="133"/>
                    <a:pt x="795" y="134"/>
                  </a:cubicBezTo>
                  <a:cubicBezTo>
                    <a:pt x="795" y="134"/>
                    <a:pt x="795" y="134"/>
                    <a:pt x="796" y="134"/>
                  </a:cubicBezTo>
                  <a:cubicBezTo>
                    <a:pt x="796" y="135"/>
                    <a:pt x="796" y="135"/>
                    <a:pt x="796" y="135"/>
                  </a:cubicBezTo>
                  <a:cubicBezTo>
                    <a:pt x="795" y="136"/>
                    <a:pt x="795" y="137"/>
                    <a:pt x="795" y="138"/>
                  </a:cubicBezTo>
                  <a:cubicBezTo>
                    <a:pt x="795" y="138"/>
                    <a:pt x="795" y="139"/>
                    <a:pt x="795" y="139"/>
                  </a:cubicBezTo>
                  <a:cubicBezTo>
                    <a:pt x="795" y="139"/>
                    <a:pt x="795" y="139"/>
                    <a:pt x="795" y="139"/>
                  </a:cubicBezTo>
                  <a:cubicBezTo>
                    <a:pt x="795" y="140"/>
                    <a:pt x="795" y="141"/>
                    <a:pt x="795" y="141"/>
                  </a:cubicBezTo>
                  <a:cubicBezTo>
                    <a:pt x="795" y="141"/>
                    <a:pt x="795" y="141"/>
                    <a:pt x="795" y="141"/>
                  </a:cubicBezTo>
                  <a:cubicBezTo>
                    <a:pt x="795" y="141"/>
                    <a:pt x="795" y="142"/>
                    <a:pt x="795" y="142"/>
                  </a:cubicBezTo>
                  <a:cubicBezTo>
                    <a:pt x="795" y="143"/>
                    <a:pt x="795" y="145"/>
                    <a:pt x="796" y="146"/>
                  </a:cubicBezTo>
                  <a:cubicBezTo>
                    <a:pt x="796" y="146"/>
                    <a:pt x="796" y="146"/>
                    <a:pt x="796" y="146"/>
                  </a:cubicBezTo>
                  <a:cubicBezTo>
                    <a:pt x="797" y="147"/>
                    <a:pt x="798" y="148"/>
                    <a:pt x="799" y="148"/>
                  </a:cubicBezTo>
                  <a:cubicBezTo>
                    <a:pt x="800" y="149"/>
                    <a:pt x="801" y="149"/>
                    <a:pt x="802" y="149"/>
                  </a:cubicBezTo>
                  <a:cubicBezTo>
                    <a:pt x="802" y="149"/>
                    <a:pt x="803" y="149"/>
                    <a:pt x="803" y="149"/>
                  </a:cubicBezTo>
                  <a:cubicBezTo>
                    <a:pt x="803" y="149"/>
                    <a:pt x="803" y="149"/>
                    <a:pt x="803" y="149"/>
                  </a:cubicBezTo>
                  <a:cubicBezTo>
                    <a:pt x="807" y="149"/>
                    <a:pt x="810" y="148"/>
                    <a:pt x="812" y="147"/>
                  </a:cubicBezTo>
                  <a:cubicBezTo>
                    <a:pt x="812" y="146"/>
                    <a:pt x="813" y="146"/>
                    <a:pt x="813" y="145"/>
                  </a:cubicBezTo>
                  <a:cubicBezTo>
                    <a:pt x="814" y="145"/>
                    <a:pt x="815" y="144"/>
                    <a:pt x="816" y="143"/>
                  </a:cubicBezTo>
                  <a:cubicBezTo>
                    <a:pt x="816" y="143"/>
                    <a:pt x="817" y="143"/>
                    <a:pt x="817" y="143"/>
                  </a:cubicBezTo>
                  <a:cubicBezTo>
                    <a:pt x="817" y="143"/>
                    <a:pt x="817" y="143"/>
                    <a:pt x="817" y="143"/>
                  </a:cubicBezTo>
                  <a:cubicBezTo>
                    <a:pt x="817" y="143"/>
                    <a:pt x="817" y="143"/>
                    <a:pt x="817" y="143"/>
                  </a:cubicBezTo>
                  <a:cubicBezTo>
                    <a:pt x="817" y="143"/>
                    <a:pt x="817" y="143"/>
                    <a:pt x="817" y="143"/>
                  </a:cubicBezTo>
                  <a:cubicBezTo>
                    <a:pt x="817" y="144"/>
                    <a:pt x="817" y="145"/>
                    <a:pt x="817" y="147"/>
                  </a:cubicBezTo>
                  <a:cubicBezTo>
                    <a:pt x="817" y="164"/>
                    <a:pt x="817" y="164"/>
                    <a:pt x="817" y="164"/>
                  </a:cubicBezTo>
                  <a:cubicBezTo>
                    <a:pt x="817" y="164"/>
                    <a:pt x="817" y="164"/>
                    <a:pt x="817" y="164"/>
                  </a:cubicBezTo>
                  <a:cubicBezTo>
                    <a:pt x="817" y="164"/>
                    <a:pt x="817" y="164"/>
                    <a:pt x="817" y="164"/>
                  </a:cubicBezTo>
                  <a:lnTo>
                    <a:pt x="789" y="164"/>
                  </a:lnTo>
                  <a:close/>
                  <a:moveTo>
                    <a:pt x="831" y="197"/>
                  </a:moveTo>
                  <a:cubicBezTo>
                    <a:pt x="831" y="197"/>
                    <a:pt x="830" y="197"/>
                    <a:pt x="830" y="198"/>
                  </a:cubicBezTo>
                  <a:cubicBezTo>
                    <a:pt x="830" y="198"/>
                    <a:pt x="830" y="198"/>
                    <a:pt x="830" y="198"/>
                  </a:cubicBezTo>
                  <a:cubicBezTo>
                    <a:pt x="830" y="198"/>
                    <a:pt x="830" y="198"/>
                    <a:pt x="830" y="198"/>
                  </a:cubicBezTo>
                  <a:cubicBezTo>
                    <a:pt x="830" y="198"/>
                    <a:pt x="829" y="198"/>
                    <a:pt x="829" y="197"/>
                  </a:cubicBezTo>
                  <a:cubicBezTo>
                    <a:pt x="813" y="186"/>
                    <a:pt x="813" y="186"/>
                    <a:pt x="813" y="186"/>
                  </a:cubicBezTo>
                  <a:cubicBezTo>
                    <a:pt x="799" y="196"/>
                    <a:pt x="799" y="196"/>
                    <a:pt x="799" y="196"/>
                  </a:cubicBezTo>
                  <a:cubicBezTo>
                    <a:pt x="799" y="196"/>
                    <a:pt x="799" y="196"/>
                    <a:pt x="799" y="196"/>
                  </a:cubicBezTo>
                  <a:cubicBezTo>
                    <a:pt x="798" y="196"/>
                    <a:pt x="798" y="197"/>
                    <a:pt x="798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798" y="197"/>
                    <a:pt x="798" y="196"/>
                    <a:pt x="797" y="196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797" y="195"/>
                    <a:pt x="797" y="195"/>
                    <a:pt x="798" y="195"/>
                  </a:cubicBezTo>
                  <a:cubicBezTo>
                    <a:pt x="808" y="188"/>
                    <a:pt x="808" y="188"/>
                    <a:pt x="808" y="188"/>
                  </a:cubicBezTo>
                  <a:cubicBezTo>
                    <a:pt x="812" y="185"/>
                    <a:pt x="812" y="185"/>
                    <a:pt x="812" y="185"/>
                  </a:cubicBezTo>
                  <a:cubicBezTo>
                    <a:pt x="803" y="180"/>
                    <a:pt x="803" y="180"/>
                    <a:pt x="803" y="180"/>
                  </a:cubicBezTo>
                  <a:cubicBezTo>
                    <a:pt x="798" y="176"/>
                    <a:pt x="798" y="176"/>
                    <a:pt x="798" y="176"/>
                  </a:cubicBezTo>
                  <a:cubicBezTo>
                    <a:pt x="797" y="176"/>
                    <a:pt x="797" y="175"/>
                    <a:pt x="797" y="175"/>
                  </a:cubicBezTo>
                  <a:cubicBezTo>
                    <a:pt x="797" y="175"/>
                    <a:pt x="797" y="175"/>
                    <a:pt x="797" y="175"/>
                  </a:cubicBezTo>
                  <a:cubicBezTo>
                    <a:pt x="797" y="174"/>
                    <a:pt x="797" y="174"/>
                    <a:pt x="797" y="174"/>
                  </a:cubicBezTo>
                  <a:cubicBezTo>
                    <a:pt x="797" y="174"/>
                    <a:pt x="797" y="174"/>
                    <a:pt x="797" y="174"/>
                  </a:cubicBezTo>
                  <a:cubicBezTo>
                    <a:pt x="797" y="174"/>
                    <a:pt x="797" y="174"/>
                    <a:pt x="797" y="174"/>
                  </a:cubicBezTo>
                  <a:cubicBezTo>
                    <a:pt x="797" y="174"/>
                    <a:pt x="797" y="174"/>
                    <a:pt x="797" y="173"/>
                  </a:cubicBezTo>
                  <a:cubicBezTo>
                    <a:pt x="797" y="173"/>
                    <a:pt x="797" y="173"/>
                    <a:pt x="797" y="173"/>
                  </a:cubicBezTo>
                  <a:cubicBezTo>
                    <a:pt x="798" y="173"/>
                    <a:pt x="798" y="173"/>
                    <a:pt x="798" y="173"/>
                  </a:cubicBezTo>
                  <a:cubicBezTo>
                    <a:pt x="798" y="173"/>
                    <a:pt x="798" y="173"/>
                    <a:pt x="798" y="173"/>
                  </a:cubicBezTo>
                  <a:cubicBezTo>
                    <a:pt x="799" y="173"/>
                    <a:pt x="799" y="173"/>
                    <a:pt x="799" y="173"/>
                  </a:cubicBezTo>
                  <a:cubicBezTo>
                    <a:pt x="814" y="184"/>
                    <a:pt x="814" y="184"/>
                    <a:pt x="814" y="184"/>
                  </a:cubicBezTo>
                  <a:cubicBezTo>
                    <a:pt x="829" y="173"/>
                    <a:pt x="829" y="173"/>
                    <a:pt x="829" y="173"/>
                  </a:cubicBezTo>
                  <a:cubicBezTo>
                    <a:pt x="829" y="173"/>
                    <a:pt x="830" y="173"/>
                    <a:pt x="830" y="173"/>
                  </a:cubicBezTo>
                  <a:cubicBezTo>
                    <a:pt x="830" y="173"/>
                    <a:pt x="830" y="173"/>
                    <a:pt x="830" y="173"/>
                  </a:cubicBezTo>
                  <a:cubicBezTo>
                    <a:pt x="830" y="173"/>
                    <a:pt x="830" y="173"/>
                    <a:pt x="831" y="173"/>
                  </a:cubicBezTo>
                  <a:cubicBezTo>
                    <a:pt x="831" y="174"/>
                    <a:pt x="831" y="174"/>
                    <a:pt x="831" y="174"/>
                  </a:cubicBezTo>
                  <a:cubicBezTo>
                    <a:pt x="831" y="174"/>
                    <a:pt x="831" y="174"/>
                    <a:pt x="831" y="174"/>
                  </a:cubicBezTo>
                  <a:cubicBezTo>
                    <a:pt x="831" y="174"/>
                    <a:pt x="830" y="174"/>
                    <a:pt x="830" y="174"/>
                  </a:cubicBezTo>
                  <a:cubicBezTo>
                    <a:pt x="830" y="174"/>
                    <a:pt x="830" y="175"/>
                    <a:pt x="830" y="175"/>
                  </a:cubicBezTo>
                  <a:cubicBezTo>
                    <a:pt x="826" y="178"/>
                    <a:pt x="826" y="178"/>
                    <a:pt x="826" y="178"/>
                  </a:cubicBezTo>
                  <a:cubicBezTo>
                    <a:pt x="816" y="185"/>
                    <a:pt x="816" y="185"/>
                    <a:pt x="816" y="185"/>
                  </a:cubicBezTo>
                  <a:cubicBezTo>
                    <a:pt x="824" y="191"/>
                    <a:pt x="824" y="191"/>
                    <a:pt x="824" y="191"/>
                  </a:cubicBezTo>
                  <a:cubicBezTo>
                    <a:pt x="831" y="195"/>
                    <a:pt x="831" y="195"/>
                    <a:pt x="831" y="195"/>
                  </a:cubicBezTo>
                  <a:cubicBezTo>
                    <a:pt x="831" y="195"/>
                    <a:pt x="831" y="195"/>
                    <a:pt x="831" y="195"/>
                  </a:cubicBezTo>
                  <a:cubicBezTo>
                    <a:pt x="831" y="195"/>
                    <a:pt x="831" y="196"/>
                    <a:pt x="831" y="197"/>
                  </a:cubicBezTo>
                  <a:close/>
                  <a:moveTo>
                    <a:pt x="838" y="166"/>
                  </a:moveTo>
                  <a:cubicBezTo>
                    <a:pt x="832" y="166"/>
                    <a:pt x="832" y="166"/>
                    <a:pt x="832" y="166"/>
                  </a:cubicBezTo>
                  <a:cubicBezTo>
                    <a:pt x="832" y="166"/>
                    <a:pt x="832" y="166"/>
                    <a:pt x="831" y="166"/>
                  </a:cubicBezTo>
                  <a:cubicBezTo>
                    <a:pt x="831" y="166"/>
                    <a:pt x="831" y="166"/>
                    <a:pt x="831" y="166"/>
                  </a:cubicBezTo>
                  <a:cubicBezTo>
                    <a:pt x="831" y="166"/>
                    <a:pt x="831" y="165"/>
                    <a:pt x="831" y="165"/>
                  </a:cubicBezTo>
                  <a:cubicBezTo>
                    <a:pt x="831" y="165"/>
                    <a:pt x="830" y="165"/>
                    <a:pt x="830" y="164"/>
                  </a:cubicBezTo>
                  <a:cubicBezTo>
                    <a:pt x="830" y="164"/>
                    <a:pt x="831" y="163"/>
                    <a:pt x="831" y="163"/>
                  </a:cubicBezTo>
                  <a:cubicBezTo>
                    <a:pt x="831" y="163"/>
                    <a:pt x="832" y="163"/>
                    <a:pt x="832" y="163"/>
                  </a:cubicBezTo>
                  <a:cubicBezTo>
                    <a:pt x="838" y="163"/>
                    <a:pt x="838" y="163"/>
                    <a:pt x="838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9" y="163"/>
                    <a:pt x="839" y="163"/>
                    <a:pt x="840" y="163"/>
                  </a:cubicBezTo>
                  <a:cubicBezTo>
                    <a:pt x="840" y="164"/>
                    <a:pt x="840" y="164"/>
                    <a:pt x="840" y="164"/>
                  </a:cubicBezTo>
                  <a:cubicBezTo>
                    <a:pt x="840" y="164"/>
                    <a:pt x="840" y="164"/>
                    <a:pt x="840" y="164"/>
                  </a:cubicBezTo>
                  <a:cubicBezTo>
                    <a:pt x="840" y="164"/>
                    <a:pt x="840" y="164"/>
                    <a:pt x="840" y="164"/>
                  </a:cubicBezTo>
                  <a:cubicBezTo>
                    <a:pt x="840" y="164"/>
                    <a:pt x="840" y="164"/>
                    <a:pt x="840" y="164"/>
                  </a:cubicBezTo>
                  <a:cubicBezTo>
                    <a:pt x="840" y="165"/>
                    <a:pt x="840" y="165"/>
                    <a:pt x="839" y="165"/>
                  </a:cubicBezTo>
                  <a:cubicBezTo>
                    <a:pt x="839" y="166"/>
                    <a:pt x="839" y="166"/>
                    <a:pt x="838" y="166"/>
                  </a:cubicBezTo>
                  <a:close/>
                  <a:moveTo>
                    <a:pt x="842" y="177"/>
                  </a:moveTo>
                  <a:cubicBezTo>
                    <a:pt x="842" y="194"/>
                    <a:pt x="842" y="194"/>
                    <a:pt x="842" y="194"/>
                  </a:cubicBezTo>
                  <a:cubicBezTo>
                    <a:pt x="839" y="194"/>
                    <a:pt x="839" y="194"/>
                    <a:pt x="839" y="194"/>
                  </a:cubicBezTo>
                  <a:cubicBezTo>
                    <a:pt x="839" y="194"/>
                    <a:pt x="839" y="194"/>
                    <a:pt x="839" y="194"/>
                  </a:cubicBezTo>
                  <a:cubicBezTo>
                    <a:pt x="839" y="177"/>
                    <a:pt x="839" y="177"/>
                    <a:pt x="839" y="177"/>
                  </a:cubicBezTo>
                  <a:cubicBezTo>
                    <a:pt x="842" y="177"/>
                    <a:pt x="842" y="177"/>
                    <a:pt x="842" y="177"/>
                  </a:cubicBezTo>
                  <a:close/>
                  <a:moveTo>
                    <a:pt x="875" y="165"/>
                  </a:moveTo>
                  <a:cubicBezTo>
                    <a:pt x="875" y="165"/>
                    <a:pt x="875" y="165"/>
                    <a:pt x="875" y="165"/>
                  </a:cubicBezTo>
                  <a:cubicBezTo>
                    <a:pt x="875" y="166"/>
                    <a:pt x="874" y="166"/>
                    <a:pt x="874" y="166"/>
                  </a:cubicBezTo>
                  <a:cubicBezTo>
                    <a:pt x="874" y="166"/>
                    <a:pt x="874" y="166"/>
                    <a:pt x="874" y="166"/>
                  </a:cubicBezTo>
                  <a:cubicBezTo>
                    <a:pt x="868" y="166"/>
                    <a:pt x="868" y="166"/>
                    <a:pt x="868" y="166"/>
                  </a:cubicBezTo>
                  <a:cubicBezTo>
                    <a:pt x="867" y="166"/>
                    <a:pt x="867" y="166"/>
                    <a:pt x="867" y="166"/>
                  </a:cubicBezTo>
                  <a:cubicBezTo>
                    <a:pt x="867" y="166"/>
                    <a:pt x="867" y="166"/>
                    <a:pt x="866" y="165"/>
                  </a:cubicBezTo>
                  <a:cubicBezTo>
                    <a:pt x="866" y="165"/>
                    <a:pt x="866" y="165"/>
                    <a:pt x="866" y="164"/>
                  </a:cubicBezTo>
                  <a:cubicBezTo>
                    <a:pt x="866" y="164"/>
                    <a:pt x="866" y="163"/>
                    <a:pt x="866" y="163"/>
                  </a:cubicBezTo>
                  <a:cubicBezTo>
                    <a:pt x="867" y="163"/>
                    <a:pt x="867" y="163"/>
                    <a:pt x="867" y="163"/>
                  </a:cubicBezTo>
                  <a:cubicBezTo>
                    <a:pt x="867" y="163"/>
                    <a:pt x="867" y="163"/>
                    <a:pt x="868" y="163"/>
                  </a:cubicBezTo>
                  <a:cubicBezTo>
                    <a:pt x="874" y="163"/>
                    <a:pt x="874" y="163"/>
                    <a:pt x="874" y="163"/>
                  </a:cubicBezTo>
                  <a:cubicBezTo>
                    <a:pt x="874" y="163"/>
                    <a:pt x="874" y="163"/>
                    <a:pt x="874" y="163"/>
                  </a:cubicBezTo>
                  <a:cubicBezTo>
                    <a:pt x="874" y="163"/>
                    <a:pt x="874" y="163"/>
                    <a:pt x="874" y="163"/>
                  </a:cubicBezTo>
                  <a:cubicBezTo>
                    <a:pt x="874" y="163"/>
                    <a:pt x="874" y="163"/>
                    <a:pt x="875" y="163"/>
                  </a:cubicBezTo>
                  <a:cubicBezTo>
                    <a:pt x="875" y="163"/>
                    <a:pt x="875" y="163"/>
                    <a:pt x="875" y="163"/>
                  </a:cubicBezTo>
                  <a:cubicBezTo>
                    <a:pt x="875" y="163"/>
                    <a:pt x="875" y="164"/>
                    <a:pt x="875" y="164"/>
                  </a:cubicBezTo>
                  <a:cubicBezTo>
                    <a:pt x="875" y="165"/>
                    <a:pt x="875" y="165"/>
                    <a:pt x="875" y="165"/>
                  </a:cubicBezTo>
                  <a:close/>
                  <a:moveTo>
                    <a:pt x="875" y="97"/>
                  </a:moveTo>
                  <a:cubicBezTo>
                    <a:pt x="875" y="97"/>
                    <a:pt x="875" y="97"/>
                    <a:pt x="875" y="97"/>
                  </a:cubicBezTo>
                  <a:cubicBezTo>
                    <a:pt x="875" y="97"/>
                    <a:pt x="875" y="97"/>
                    <a:pt x="875" y="97"/>
                  </a:cubicBezTo>
                  <a:cubicBezTo>
                    <a:pt x="875" y="97"/>
                    <a:pt x="875" y="97"/>
                    <a:pt x="875" y="97"/>
                  </a:cubicBezTo>
                  <a:cubicBezTo>
                    <a:pt x="875" y="144"/>
                    <a:pt x="875" y="144"/>
                    <a:pt x="875" y="144"/>
                  </a:cubicBezTo>
                  <a:cubicBezTo>
                    <a:pt x="875" y="144"/>
                    <a:pt x="875" y="144"/>
                    <a:pt x="875" y="144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73" y="149"/>
                    <a:pt x="873" y="149"/>
                    <a:pt x="873" y="149"/>
                  </a:cubicBezTo>
                  <a:cubicBezTo>
                    <a:pt x="873" y="149"/>
                    <a:pt x="873" y="149"/>
                    <a:pt x="873" y="149"/>
                  </a:cubicBezTo>
                  <a:cubicBezTo>
                    <a:pt x="873" y="144"/>
                    <a:pt x="873" y="144"/>
                    <a:pt x="873" y="144"/>
                  </a:cubicBezTo>
                  <a:cubicBezTo>
                    <a:pt x="873" y="144"/>
                    <a:pt x="873" y="144"/>
                    <a:pt x="873" y="144"/>
                  </a:cubicBezTo>
                  <a:cubicBezTo>
                    <a:pt x="873" y="144"/>
                    <a:pt x="873" y="144"/>
                    <a:pt x="873" y="144"/>
                  </a:cubicBezTo>
                  <a:cubicBezTo>
                    <a:pt x="873" y="97"/>
                    <a:pt x="873" y="97"/>
                    <a:pt x="873" y="97"/>
                  </a:cubicBezTo>
                  <a:cubicBezTo>
                    <a:pt x="873" y="97"/>
                    <a:pt x="873" y="97"/>
                    <a:pt x="873" y="97"/>
                  </a:cubicBezTo>
                  <a:cubicBezTo>
                    <a:pt x="873" y="97"/>
                    <a:pt x="873" y="97"/>
                    <a:pt x="873" y="97"/>
                  </a:cubicBezTo>
                  <a:cubicBezTo>
                    <a:pt x="873" y="92"/>
                    <a:pt x="873" y="92"/>
                    <a:pt x="873" y="92"/>
                  </a:cubicBezTo>
                  <a:cubicBezTo>
                    <a:pt x="873" y="92"/>
                    <a:pt x="873" y="92"/>
                    <a:pt x="873" y="92"/>
                  </a:cubicBezTo>
                  <a:cubicBezTo>
                    <a:pt x="875" y="92"/>
                    <a:pt x="875" y="92"/>
                    <a:pt x="875" y="92"/>
                  </a:cubicBezTo>
                  <a:cubicBezTo>
                    <a:pt x="875" y="92"/>
                    <a:pt x="875" y="92"/>
                    <a:pt x="875" y="92"/>
                  </a:cubicBezTo>
                  <a:cubicBezTo>
                    <a:pt x="875" y="92"/>
                    <a:pt x="875" y="92"/>
                    <a:pt x="875" y="92"/>
                  </a:cubicBezTo>
                  <a:lnTo>
                    <a:pt x="875" y="97"/>
                  </a:lnTo>
                  <a:close/>
                  <a:moveTo>
                    <a:pt x="882" y="155"/>
                  </a:moveTo>
                  <a:cubicBezTo>
                    <a:pt x="882" y="155"/>
                    <a:pt x="882" y="155"/>
                    <a:pt x="881" y="155"/>
                  </a:cubicBezTo>
                  <a:cubicBezTo>
                    <a:pt x="880" y="154"/>
                    <a:pt x="879" y="154"/>
                    <a:pt x="878" y="153"/>
                  </a:cubicBezTo>
                  <a:cubicBezTo>
                    <a:pt x="878" y="153"/>
                    <a:pt x="878" y="153"/>
                    <a:pt x="878" y="153"/>
                  </a:cubicBezTo>
                  <a:cubicBezTo>
                    <a:pt x="877" y="152"/>
                    <a:pt x="876" y="150"/>
                    <a:pt x="876" y="149"/>
                  </a:cubicBezTo>
                  <a:cubicBezTo>
                    <a:pt x="876" y="96"/>
                    <a:pt x="876" y="96"/>
                    <a:pt x="876" y="96"/>
                  </a:cubicBezTo>
                  <a:cubicBezTo>
                    <a:pt x="876" y="94"/>
                    <a:pt x="877" y="93"/>
                    <a:pt x="878" y="92"/>
                  </a:cubicBezTo>
                  <a:cubicBezTo>
                    <a:pt x="878" y="92"/>
                    <a:pt x="878" y="92"/>
                    <a:pt x="878" y="92"/>
                  </a:cubicBezTo>
                  <a:cubicBezTo>
                    <a:pt x="878" y="92"/>
                    <a:pt x="878" y="91"/>
                    <a:pt x="878" y="91"/>
                  </a:cubicBezTo>
                  <a:cubicBezTo>
                    <a:pt x="878" y="91"/>
                    <a:pt x="878" y="91"/>
                    <a:pt x="878" y="91"/>
                  </a:cubicBezTo>
                  <a:cubicBezTo>
                    <a:pt x="879" y="91"/>
                    <a:pt x="879" y="91"/>
                    <a:pt x="879" y="91"/>
                  </a:cubicBezTo>
                  <a:cubicBezTo>
                    <a:pt x="880" y="90"/>
                    <a:pt x="881" y="90"/>
                    <a:pt x="882" y="90"/>
                  </a:cubicBezTo>
                  <a:cubicBezTo>
                    <a:pt x="903" y="90"/>
                    <a:pt x="903" y="90"/>
                    <a:pt x="903" y="90"/>
                  </a:cubicBezTo>
                  <a:cubicBezTo>
                    <a:pt x="905" y="90"/>
                    <a:pt x="906" y="90"/>
                    <a:pt x="907" y="91"/>
                  </a:cubicBezTo>
                  <a:cubicBezTo>
                    <a:pt x="907" y="91"/>
                    <a:pt x="907" y="91"/>
                    <a:pt x="907" y="92"/>
                  </a:cubicBezTo>
                  <a:cubicBezTo>
                    <a:pt x="908" y="92"/>
                    <a:pt x="908" y="92"/>
                    <a:pt x="908" y="92"/>
                  </a:cubicBezTo>
                  <a:cubicBezTo>
                    <a:pt x="909" y="93"/>
                    <a:pt x="909" y="94"/>
                    <a:pt x="909" y="96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50"/>
                    <a:pt x="909" y="152"/>
                    <a:pt x="907" y="153"/>
                  </a:cubicBezTo>
                  <a:cubicBezTo>
                    <a:pt x="907" y="153"/>
                    <a:pt x="907" y="153"/>
                    <a:pt x="907" y="154"/>
                  </a:cubicBezTo>
                  <a:cubicBezTo>
                    <a:pt x="907" y="154"/>
                    <a:pt x="907" y="154"/>
                    <a:pt x="907" y="154"/>
                  </a:cubicBezTo>
                  <a:cubicBezTo>
                    <a:pt x="907" y="154"/>
                    <a:pt x="907" y="154"/>
                    <a:pt x="907" y="154"/>
                  </a:cubicBezTo>
                  <a:cubicBezTo>
                    <a:pt x="906" y="154"/>
                    <a:pt x="905" y="155"/>
                    <a:pt x="903" y="155"/>
                  </a:cubicBezTo>
                  <a:lnTo>
                    <a:pt x="882" y="155"/>
                  </a:lnTo>
                  <a:close/>
                  <a:moveTo>
                    <a:pt x="910" y="165"/>
                  </a:moveTo>
                  <a:cubicBezTo>
                    <a:pt x="910" y="165"/>
                    <a:pt x="910" y="165"/>
                    <a:pt x="910" y="165"/>
                  </a:cubicBezTo>
                  <a:cubicBezTo>
                    <a:pt x="910" y="165"/>
                    <a:pt x="910" y="165"/>
                    <a:pt x="910" y="165"/>
                  </a:cubicBezTo>
                  <a:cubicBezTo>
                    <a:pt x="910" y="165"/>
                    <a:pt x="910" y="165"/>
                    <a:pt x="910" y="165"/>
                  </a:cubicBezTo>
                  <a:cubicBezTo>
                    <a:pt x="910" y="165"/>
                    <a:pt x="910" y="165"/>
                    <a:pt x="910" y="166"/>
                  </a:cubicBezTo>
                  <a:cubicBezTo>
                    <a:pt x="910" y="166"/>
                    <a:pt x="909" y="166"/>
                    <a:pt x="909" y="166"/>
                  </a:cubicBezTo>
                  <a:cubicBezTo>
                    <a:pt x="903" y="166"/>
                    <a:pt x="903" y="166"/>
                    <a:pt x="903" y="166"/>
                  </a:cubicBezTo>
                  <a:cubicBezTo>
                    <a:pt x="902" y="166"/>
                    <a:pt x="902" y="166"/>
                    <a:pt x="902" y="165"/>
                  </a:cubicBezTo>
                  <a:cubicBezTo>
                    <a:pt x="901" y="165"/>
                    <a:pt x="901" y="165"/>
                    <a:pt x="901" y="164"/>
                  </a:cubicBezTo>
                  <a:cubicBezTo>
                    <a:pt x="901" y="164"/>
                    <a:pt x="901" y="164"/>
                    <a:pt x="901" y="164"/>
                  </a:cubicBezTo>
                  <a:cubicBezTo>
                    <a:pt x="901" y="163"/>
                    <a:pt x="901" y="163"/>
                    <a:pt x="901" y="163"/>
                  </a:cubicBezTo>
                  <a:cubicBezTo>
                    <a:pt x="902" y="163"/>
                    <a:pt x="902" y="163"/>
                    <a:pt x="902" y="163"/>
                  </a:cubicBezTo>
                  <a:cubicBezTo>
                    <a:pt x="902" y="163"/>
                    <a:pt x="902" y="163"/>
                    <a:pt x="903" y="163"/>
                  </a:cubicBezTo>
                  <a:cubicBezTo>
                    <a:pt x="909" y="163"/>
                    <a:pt x="909" y="163"/>
                    <a:pt x="909" y="163"/>
                  </a:cubicBezTo>
                  <a:cubicBezTo>
                    <a:pt x="909" y="163"/>
                    <a:pt x="910" y="163"/>
                    <a:pt x="910" y="163"/>
                  </a:cubicBezTo>
                  <a:cubicBezTo>
                    <a:pt x="910" y="163"/>
                    <a:pt x="910" y="163"/>
                    <a:pt x="910" y="164"/>
                  </a:cubicBezTo>
                  <a:cubicBezTo>
                    <a:pt x="910" y="164"/>
                    <a:pt x="910" y="164"/>
                    <a:pt x="910" y="164"/>
                  </a:cubicBezTo>
                  <a:cubicBezTo>
                    <a:pt x="911" y="164"/>
                    <a:pt x="911" y="164"/>
                    <a:pt x="911" y="164"/>
                  </a:cubicBezTo>
                  <a:cubicBezTo>
                    <a:pt x="911" y="165"/>
                    <a:pt x="910" y="165"/>
                    <a:pt x="910" y="165"/>
                  </a:cubicBezTo>
                  <a:close/>
                  <a:moveTo>
                    <a:pt x="922" y="74"/>
                  </a:moveTo>
                  <a:cubicBezTo>
                    <a:pt x="922" y="74"/>
                    <a:pt x="921" y="74"/>
                    <a:pt x="920" y="74"/>
                  </a:cubicBezTo>
                  <a:cubicBezTo>
                    <a:pt x="919" y="74"/>
                    <a:pt x="917" y="73"/>
                    <a:pt x="916" y="72"/>
                  </a:cubicBezTo>
                  <a:cubicBezTo>
                    <a:pt x="914" y="68"/>
                    <a:pt x="913" y="65"/>
                    <a:pt x="906" y="61"/>
                  </a:cubicBezTo>
                  <a:cubicBezTo>
                    <a:pt x="905" y="61"/>
                    <a:pt x="904" y="60"/>
                    <a:pt x="903" y="59"/>
                  </a:cubicBezTo>
                  <a:cubicBezTo>
                    <a:pt x="895" y="54"/>
                    <a:pt x="879" y="44"/>
                    <a:pt x="818" y="43"/>
                  </a:cubicBezTo>
                  <a:cubicBezTo>
                    <a:pt x="818" y="42"/>
                    <a:pt x="818" y="42"/>
                    <a:pt x="818" y="42"/>
                  </a:cubicBezTo>
                  <a:cubicBezTo>
                    <a:pt x="818" y="42"/>
                    <a:pt x="818" y="42"/>
                    <a:pt x="818" y="42"/>
                  </a:cubicBezTo>
                  <a:cubicBezTo>
                    <a:pt x="818" y="42"/>
                    <a:pt x="818" y="42"/>
                    <a:pt x="818" y="42"/>
                  </a:cubicBezTo>
                  <a:cubicBezTo>
                    <a:pt x="818" y="42"/>
                    <a:pt x="818" y="42"/>
                    <a:pt x="818" y="42"/>
                  </a:cubicBezTo>
                  <a:cubicBezTo>
                    <a:pt x="821" y="42"/>
                    <a:pt x="824" y="42"/>
                    <a:pt x="826" y="42"/>
                  </a:cubicBezTo>
                  <a:cubicBezTo>
                    <a:pt x="867" y="42"/>
                    <a:pt x="895" y="48"/>
                    <a:pt x="912" y="60"/>
                  </a:cubicBezTo>
                  <a:cubicBezTo>
                    <a:pt x="912" y="60"/>
                    <a:pt x="913" y="61"/>
                    <a:pt x="914" y="61"/>
                  </a:cubicBezTo>
                  <a:cubicBezTo>
                    <a:pt x="915" y="63"/>
                    <a:pt x="917" y="65"/>
                    <a:pt x="918" y="66"/>
                  </a:cubicBezTo>
                  <a:cubicBezTo>
                    <a:pt x="919" y="67"/>
                    <a:pt x="919" y="67"/>
                    <a:pt x="920" y="67"/>
                  </a:cubicBezTo>
                  <a:cubicBezTo>
                    <a:pt x="920" y="67"/>
                    <a:pt x="920" y="67"/>
                    <a:pt x="920" y="67"/>
                  </a:cubicBezTo>
                  <a:cubicBezTo>
                    <a:pt x="920" y="68"/>
                    <a:pt x="921" y="68"/>
                    <a:pt x="921" y="69"/>
                  </a:cubicBezTo>
                  <a:cubicBezTo>
                    <a:pt x="923" y="70"/>
                    <a:pt x="924" y="72"/>
                    <a:pt x="924" y="73"/>
                  </a:cubicBezTo>
                  <a:cubicBezTo>
                    <a:pt x="924" y="73"/>
                    <a:pt x="924" y="73"/>
                    <a:pt x="924" y="73"/>
                  </a:cubicBezTo>
                  <a:cubicBezTo>
                    <a:pt x="923" y="74"/>
                    <a:pt x="923" y="74"/>
                    <a:pt x="922" y="74"/>
                  </a:cubicBezTo>
                  <a:close/>
                  <a:moveTo>
                    <a:pt x="980" y="78"/>
                  </a:moveTo>
                  <a:cubicBezTo>
                    <a:pt x="980" y="78"/>
                    <a:pt x="980" y="78"/>
                    <a:pt x="980" y="78"/>
                  </a:cubicBezTo>
                  <a:cubicBezTo>
                    <a:pt x="980" y="78"/>
                    <a:pt x="980" y="78"/>
                    <a:pt x="980" y="78"/>
                  </a:cubicBezTo>
                  <a:cubicBezTo>
                    <a:pt x="980" y="78"/>
                    <a:pt x="980" y="78"/>
                    <a:pt x="980" y="78"/>
                  </a:cubicBezTo>
                  <a:cubicBezTo>
                    <a:pt x="980" y="78"/>
                    <a:pt x="980" y="78"/>
                    <a:pt x="980" y="78"/>
                  </a:cubicBezTo>
                  <a:cubicBezTo>
                    <a:pt x="980" y="78"/>
                    <a:pt x="980" y="78"/>
                    <a:pt x="981" y="78"/>
                  </a:cubicBezTo>
                  <a:cubicBezTo>
                    <a:pt x="981" y="78"/>
                    <a:pt x="981" y="78"/>
                    <a:pt x="981" y="78"/>
                  </a:cubicBezTo>
                  <a:cubicBezTo>
                    <a:pt x="981" y="78"/>
                    <a:pt x="981" y="78"/>
                    <a:pt x="981" y="78"/>
                  </a:cubicBezTo>
                  <a:cubicBezTo>
                    <a:pt x="981" y="78"/>
                    <a:pt x="981" y="78"/>
                    <a:pt x="982" y="78"/>
                  </a:cubicBezTo>
                  <a:cubicBezTo>
                    <a:pt x="982" y="78"/>
                    <a:pt x="982" y="78"/>
                    <a:pt x="982" y="78"/>
                  </a:cubicBezTo>
                  <a:cubicBezTo>
                    <a:pt x="982" y="78"/>
                    <a:pt x="982" y="78"/>
                    <a:pt x="982" y="78"/>
                  </a:cubicBezTo>
                  <a:cubicBezTo>
                    <a:pt x="982" y="78"/>
                    <a:pt x="982" y="78"/>
                    <a:pt x="982" y="78"/>
                  </a:cubicBezTo>
                  <a:cubicBezTo>
                    <a:pt x="983" y="78"/>
                    <a:pt x="983" y="78"/>
                    <a:pt x="983" y="78"/>
                  </a:cubicBezTo>
                  <a:cubicBezTo>
                    <a:pt x="983" y="78"/>
                    <a:pt x="983" y="78"/>
                    <a:pt x="983" y="78"/>
                  </a:cubicBezTo>
                  <a:cubicBezTo>
                    <a:pt x="984" y="78"/>
                    <a:pt x="984" y="78"/>
                    <a:pt x="984" y="78"/>
                  </a:cubicBezTo>
                  <a:cubicBezTo>
                    <a:pt x="984" y="78"/>
                    <a:pt x="984" y="78"/>
                    <a:pt x="984" y="78"/>
                  </a:cubicBezTo>
                  <a:cubicBezTo>
                    <a:pt x="984" y="78"/>
                    <a:pt x="984" y="78"/>
                    <a:pt x="985" y="79"/>
                  </a:cubicBezTo>
                  <a:cubicBezTo>
                    <a:pt x="985" y="79"/>
                    <a:pt x="985" y="79"/>
                    <a:pt x="985" y="79"/>
                  </a:cubicBezTo>
                  <a:cubicBezTo>
                    <a:pt x="985" y="79"/>
                    <a:pt x="985" y="79"/>
                    <a:pt x="985" y="79"/>
                  </a:cubicBezTo>
                  <a:cubicBezTo>
                    <a:pt x="985" y="79"/>
                    <a:pt x="985" y="79"/>
                    <a:pt x="985" y="79"/>
                  </a:cubicBezTo>
                  <a:cubicBezTo>
                    <a:pt x="985" y="79"/>
                    <a:pt x="986" y="79"/>
                    <a:pt x="986" y="79"/>
                  </a:cubicBezTo>
                  <a:cubicBezTo>
                    <a:pt x="986" y="79"/>
                    <a:pt x="986" y="79"/>
                    <a:pt x="986" y="79"/>
                  </a:cubicBezTo>
                  <a:cubicBezTo>
                    <a:pt x="986" y="79"/>
                    <a:pt x="986" y="79"/>
                    <a:pt x="986" y="79"/>
                  </a:cubicBezTo>
                  <a:cubicBezTo>
                    <a:pt x="986" y="79"/>
                    <a:pt x="986" y="79"/>
                    <a:pt x="986" y="80"/>
                  </a:cubicBezTo>
                  <a:cubicBezTo>
                    <a:pt x="986" y="80"/>
                    <a:pt x="986" y="80"/>
                    <a:pt x="986" y="80"/>
                  </a:cubicBezTo>
                  <a:cubicBezTo>
                    <a:pt x="987" y="80"/>
                    <a:pt x="987" y="80"/>
                    <a:pt x="987" y="80"/>
                  </a:cubicBezTo>
                  <a:cubicBezTo>
                    <a:pt x="992" y="84"/>
                    <a:pt x="992" y="84"/>
                    <a:pt x="992" y="84"/>
                  </a:cubicBezTo>
                  <a:cubicBezTo>
                    <a:pt x="992" y="84"/>
                    <a:pt x="992" y="84"/>
                    <a:pt x="992" y="84"/>
                  </a:cubicBezTo>
                  <a:cubicBezTo>
                    <a:pt x="992" y="84"/>
                    <a:pt x="992" y="84"/>
                    <a:pt x="992" y="84"/>
                  </a:cubicBezTo>
                  <a:cubicBezTo>
                    <a:pt x="982" y="81"/>
                    <a:pt x="982" y="81"/>
                    <a:pt x="982" y="81"/>
                  </a:cubicBezTo>
                  <a:cubicBezTo>
                    <a:pt x="982" y="81"/>
                    <a:pt x="981" y="80"/>
                    <a:pt x="981" y="80"/>
                  </a:cubicBezTo>
                  <a:cubicBezTo>
                    <a:pt x="980" y="80"/>
                    <a:pt x="980" y="79"/>
                    <a:pt x="980" y="78"/>
                  </a:cubicBezTo>
                  <a:cubicBezTo>
                    <a:pt x="980" y="78"/>
                    <a:pt x="980" y="78"/>
                    <a:pt x="980" y="78"/>
                  </a:cubicBezTo>
                  <a:close/>
                  <a:moveTo>
                    <a:pt x="961" y="72"/>
                  </a:moveTo>
                  <a:cubicBezTo>
                    <a:pt x="962" y="72"/>
                    <a:pt x="962" y="72"/>
                    <a:pt x="963" y="72"/>
                  </a:cubicBezTo>
                  <a:cubicBezTo>
                    <a:pt x="963" y="72"/>
                    <a:pt x="963" y="71"/>
                    <a:pt x="963" y="71"/>
                  </a:cubicBezTo>
                  <a:cubicBezTo>
                    <a:pt x="963" y="71"/>
                    <a:pt x="963" y="72"/>
                    <a:pt x="963" y="72"/>
                  </a:cubicBezTo>
                  <a:cubicBezTo>
                    <a:pt x="964" y="72"/>
                    <a:pt x="964" y="72"/>
                    <a:pt x="965" y="73"/>
                  </a:cubicBezTo>
                  <a:cubicBezTo>
                    <a:pt x="965" y="73"/>
                    <a:pt x="965" y="73"/>
                    <a:pt x="965" y="73"/>
                  </a:cubicBezTo>
                  <a:cubicBezTo>
                    <a:pt x="965" y="73"/>
                    <a:pt x="965" y="73"/>
                    <a:pt x="965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4" y="73"/>
                    <a:pt x="964" y="73"/>
                    <a:pt x="964" y="73"/>
                  </a:cubicBezTo>
                  <a:cubicBezTo>
                    <a:pt x="963" y="73"/>
                    <a:pt x="963" y="73"/>
                    <a:pt x="962" y="73"/>
                  </a:cubicBezTo>
                  <a:cubicBezTo>
                    <a:pt x="962" y="73"/>
                    <a:pt x="962" y="73"/>
                    <a:pt x="962" y="73"/>
                  </a:cubicBezTo>
                  <a:cubicBezTo>
                    <a:pt x="962" y="73"/>
                    <a:pt x="962" y="73"/>
                    <a:pt x="962" y="73"/>
                  </a:cubicBezTo>
                  <a:cubicBezTo>
                    <a:pt x="962" y="73"/>
                    <a:pt x="962" y="73"/>
                    <a:pt x="962" y="73"/>
                  </a:cubicBezTo>
                  <a:cubicBezTo>
                    <a:pt x="962" y="74"/>
                    <a:pt x="961" y="74"/>
                    <a:pt x="961" y="74"/>
                  </a:cubicBezTo>
                  <a:cubicBezTo>
                    <a:pt x="961" y="74"/>
                    <a:pt x="961" y="74"/>
                    <a:pt x="961" y="74"/>
                  </a:cubicBezTo>
                  <a:cubicBezTo>
                    <a:pt x="961" y="74"/>
                    <a:pt x="961" y="74"/>
                    <a:pt x="961" y="74"/>
                  </a:cubicBezTo>
                  <a:lnTo>
                    <a:pt x="961" y="72"/>
                  </a:lnTo>
                  <a:close/>
                  <a:moveTo>
                    <a:pt x="956" y="72"/>
                  </a:moveTo>
                  <a:cubicBezTo>
                    <a:pt x="959" y="72"/>
                    <a:pt x="959" y="72"/>
                    <a:pt x="959" y="72"/>
                  </a:cubicBezTo>
                  <a:cubicBezTo>
                    <a:pt x="959" y="75"/>
                    <a:pt x="959" y="75"/>
                    <a:pt x="959" y="75"/>
                  </a:cubicBezTo>
                  <a:cubicBezTo>
                    <a:pt x="956" y="75"/>
                    <a:pt x="956" y="75"/>
                    <a:pt x="956" y="75"/>
                  </a:cubicBezTo>
                  <a:lnTo>
                    <a:pt x="956" y="72"/>
                  </a:lnTo>
                  <a:close/>
                  <a:moveTo>
                    <a:pt x="950" y="74"/>
                  </a:moveTo>
                  <a:cubicBezTo>
                    <a:pt x="950" y="74"/>
                    <a:pt x="950" y="74"/>
                    <a:pt x="950" y="74"/>
                  </a:cubicBezTo>
                  <a:cubicBezTo>
                    <a:pt x="950" y="74"/>
                    <a:pt x="950" y="74"/>
                    <a:pt x="950" y="74"/>
                  </a:cubicBezTo>
                  <a:cubicBezTo>
                    <a:pt x="951" y="73"/>
                    <a:pt x="951" y="73"/>
                    <a:pt x="952" y="73"/>
                  </a:cubicBezTo>
                  <a:cubicBezTo>
                    <a:pt x="952" y="72"/>
                    <a:pt x="953" y="72"/>
                    <a:pt x="954" y="72"/>
                  </a:cubicBezTo>
                  <a:cubicBezTo>
                    <a:pt x="954" y="72"/>
                    <a:pt x="954" y="72"/>
                    <a:pt x="954" y="72"/>
                  </a:cubicBezTo>
                  <a:cubicBezTo>
                    <a:pt x="954" y="72"/>
                    <a:pt x="954" y="72"/>
                    <a:pt x="954" y="72"/>
                  </a:cubicBezTo>
                  <a:cubicBezTo>
                    <a:pt x="954" y="75"/>
                    <a:pt x="954" y="75"/>
                    <a:pt x="954" y="75"/>
                  </a:cubicBezTo>
                  <a:cubicBezTo>
                    <a:pt x="950" y="75"/>
                    <a:pt x="950" y="75"/>
                    <a:pt x="950" y="75"/>
                  </a:cubicBezTo>
                  <a:cubicBezTo>
                    <a:pt x="950" y="75"/>
                    <a:pt x="950" y="75"/>
                    <a:pt x="950" y="75"/>
                  </a:cubicBezTo>
                  <a:cubicBezTo>
                    <a:pt x="950" y="75"/>
                    <a:pt x="950" y="75"/>
                    <a:pt x="950" y="75"/>
                  </a:cubicBezTo>
                  <a:lnTo>
                    <a:pt x="950" y="74"/>
                  </a:lnTo>
                  <a:close/>
                  <a:moveTo>
                    <a:pt x="927" y="96"/>
                  </a:moveTo>
                  <a:cubicBezTo>
                    <a:pt x="927" y="96"/>
                    <a:pt x="927" y="96"/>
                    <a:pt x="927" y="96"/>
                  </a:cubicBezTo>
                  <a:cubicBezTo>
                    <a:pt x="927" y="96"/>
                    <a:pt x="927" y="96"/>
                    <a:pt x="927" y="96"/>
                  </a:cubicBezTo>
                  <a:cubicBezTo>
                    <a:pt x="927" y="96"/>
                    <a:pt x="927" y="96"/>
                    <a:pt x="927" y="96"/>
                  </a:cubicBezTo>
                  <a:cubicBezTo>
                    <a:pt x="941" y="96"/>
                    <a:pt x="941" y="96"/>
                    <a:pt x="941" y="96"/>
                  </a:cubicBezTo>
                  <a:cubicBezTo>
                    <a:pt x="941" y="90"/>
                    <a:pt x="941" y="90"/>
                    <a:pt x="941" y="90"/>
                  </a:cubicBezTo>
                  <a:cubicBezTo>
                    <a:pt x="941" y="87"/>
                    <a:pt x="942" y="85"/>
                    <a:pt x="944" y="84"/>
                  </a:cubicBezTo>
                  <a:cubicBezTo>
                    <a:pt x="946" y="83"/>
                    <a:pt x="948" y="82"/>
                    <a:pt x="949" y="82"/>
                  </a:cubicBezTo>
                  <a:cubicBezTo>
                    <a:pt x="949" y="82"/>
                    <a:pt x="949" y="82"/>
                    <a:pt x="949" y="82"/>
                  </a:cubicBezTo>
                  <a:cubicBezTo>
                    <a:pt x="969" y="82"/>
                    <a:pt x="969" y="82"/>
                    <a:pt x="969" y="82"/>
                  </a:cubicBezTo>
                  <a:cubicBezTo>
                    <a:pt x="969" y="83"/>
                    <a:pt x="969" y="83"/>
                    <a:pt x="969" y="83"/>
                  </a:cubicBezTo>
                  <a:cubicBezTo>
                    <a:pt x="961" y="83"/>
                    <a:pt x="949" y="83"/>
                    <a:pt x="949" y="83"/>
                  </a:cubicBezTo>
                  <a:cubicBezTo>
                    <a:pt x="949" y="83"/>
                    <a:pt x="949" y="83"/>
                    <a:pt x="949" y="83"/>
                  </a:cubicBezTo>
                  <a:cubicBezTo>
                    <a:pt x="948" y="83"/>
                    <a:pt x="946" y="83"/>
                    <a:pt x="944" y="84"/>
                  </a:cubicBezTo>
                  <a:cubicBezTo>
                    <a:pt x="943" y="85"/>
                    <a:pt x="942" y="87"/>
                    <a:pt x="942" y="90"/>
                  </a:cubicBezTo>
                  <a:cubicBezTo>
                    <a:pt x="942" y="96"/>
                    <a:pt x="942" y="96"/>
                    <a:pt x="942" y="96"/>
                  </a:cubicBezTo>
                  <a:cubicBezTo>
                    <a:pt x="944" y="96"/>
                    <a:pt x="944" y="96"/>
                    <a:pt x="944" y="96"/>
                  </a:cubicBezTo>
                  <a:cubicBezTo>
                    <a:pt x="944" y="96"/>
                    <a:pt x="944" y="96"/>
                    <a:pt x="944" y="96"/>
                  </a:cubicBezTo>
                  <a:cubicBezTo>
                    <a:pt x="944" y="96"/>
                    <a:pt x="945" y="96"/>
                    <a:pt x="945" y="96"/>
                  </a:cubicBezTo>
                  <a:cubicBezTo>
                    <a:pt x="945" y="96"/>
                    <a:pt x="945" y="96"/>
                    <a:pt x="945" y="96"/>
                  </a:cubicBezTo>
                  <a:cubicBezTo>
                    <a:pt x="945" y="96"/>
                    <a:pt x="945" y="96"/>
                    <a:pt x="945" y="96"/>
                  </a:cubicBezTo>
                  <a:cubicBezTo>
                    <a:pt x="945" y="97"/>
                    <a:pt x="944" y="97"/>
                    <a:pt x="944" y="97"/>
                  </a:cubicBezTo>
                  <a:cubicBezTo>
                    <a:pt x="927" y="97"/>
                    <a:pt x="927" y="97"/>
                    <a:pt x="927" y="97"/>
                  </a:cubicBezTo>
                  <a:cubicBezTo>
                    <a:pt x="927" y="97"/>
                    <a:pt x="927" y="97"/>
                    <a:pt x="927" y="96"/>
                  </a:cubicBezTo>
                  <a:cubicBezTo>
                    <a:pt x="927" y="96"/>
                    <a:pt x="927" y="96"/>
                    <a:pt x="927" y="96"/>
                  </a:cubicBezTo>
                  <a:cubicBezTo>
                    <a:pt x="927" y="96"/>
                    <a:pt x="927" y="96"/>
                    <a:pt x="927" y="96"/>
                  </a:cubicBezTo>
                  <a:close/>
                  <a:moveTo>
                    <a:pt x="967" y="110"/>
                  </a:moveTo>
                  <a:cubicBezTo>
                    <a:pt x="967" y="109"/>
                    <a:pt x="967" y="109"/>
                    <a:pt x="967" y="109"/>
                  </a:cubicBezTo>
                  <a:cubicBezTo>
                    <a:pt x="967" y="109"/>
                    <a:pt x="967" y="109"/>
                    <a:pt x="967" y="109"/>
                  </a:cubicBezTo>
                  <a:cubicBezTo>
                    <a:pt x="967" y="109"/>
                    <a:pt x="967" y="109"/>
                    <a:pt x="967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9" y="109"/>
                    <a:pt x="969" y="109"/>
                    <a:pt x="969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7" y="110"/>
                    <a:pt x="967" y="110"/>
                    <a:pt x="967" y="110"/>
                  </a:cubicBezTo>
                  <a:cubicBezTo>
                    <a:pt x="967" y="110"/>
                    <a:pt x="967" y="110"/>
                    <a:pt x="967" y="110"/>
                  </a:cubicBezTo>
                  <a:close/>
                  <a:moveTo>
                    <a:pt x="966" y="109"/>
                  </a:moveTo>
                  <a:cubicBezTo>
                    <a:pt x="966" y="109"/>
                    <a:pt x="966" y="109"/>
                    <a:pt x="966" y="109"/>
                  </a:cubicBezTo>
                  <a:cubicBezTo>
                    <a:pt x="966" y="109"/>
                    <a:pt x="966" y="109"/>
                    <a:pt x="966" y="109"/>
                  </a:cubicBezTo>
                  <a:cubicBezTo>
                    <a:pt x="969" y="109"/>
                    <a:pt x="969" y="109"/>
                    <a:pt x="969" y="109"/>
                  </a:cubicBezTo>
                  <a:lnTo>
                    <a:pt x="966" y="109"/>
                  </a:lnTo>
                  <a:close/>
                  <a:moveTo>
                    <a:pt x="969" y="88"/>
                  </a:moveTo>
                  <a:cubicBezTo>
                    <a:pt x="969" y="88"/>
                    <a:pt x="969" y="88"/>
                    <a:pt x="969" y="88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6" y="88"/>
                    <a:pt x="966" y="88"/>
                    <a:pt x="966" y="88"/>
                  </a:cubicBezTo>
                  <a:cubicBezTo>
                    <a:pt x="966" y="88"/>
                    <a:pt x="966" y="88"/>
                    <a:pt x="966" y="88"/>
                  </a:cubicBezTo>
                  <a:cubicBezTo>
                    <a:pt x="966" y="88"/>
                    <a:pt x="966" y="88"/>
                    <a:pt x="966" y="88"/>
                  </a:cubicBezTo>
                  <a:cubicBezTo>
                    <a:pt x="966" y="88"/>
                    <a:pt x="966" y="88"/>
                    <a:pt x="966" y="88"/>
                  </a:cubicBezTo>
                  <a:cubicBezTo>
                    <a:pt x="966" y="88"/>
                    <a:pt x="966" y="88"/>
                    <a:pt x="966" y="88"/>
                  </a:cubicBezTo>
                  <a:cubicBezTo>
                    <a:pt x="965" y="88"/>
                    <a:pt x="965" y="88"/>
                    <a:pt x="965" y="88"/>
                  </a:cubicBezTo>
                  <a:cubicBezTo>
                    <a:pt x="965" y="107"/>
                    <a:pt x="965" y="107"/>
                    <a:pt x="965" y="107"/>
                  </a:cubicBezTo>
                  <a:cubicBezTo>
                    <a:pt x="965" y="107"/>
                    <a:pt x="965" y="107"/>
                    <a:pt x="965" y="107"/>
                  </a:cubicBezTo>
                  <a:cubicBezTo>
                    <a:pt x="964" y="107"/>
                    <a:pt x="964" y="107"/>
                    <a:pt x="964" y="107"/>
                  </a:cubicBezTo>
                  <a:cubicBezTo>
                    <a:pt x="964" y="106"/>
                    <a:pt x="964" y="106"/>
                    <a:pt x="964" y="106"/>
                  </a:cubicBezTo>
                  <a:cubicBezTo>
                    <a:pt x="963" y="106"/>
                    <a:pt x="963" y="106"/>
                    <a:pt x="963" y="106"/>
                  </a:cubicBezTo>
                  <a:cubicBezTo>
                    <a:pt x="963" y="106"/>
                    <a:pt x="963" y="106"/>
                    <a:pt x="963" y="106"/>
                  </a:cubicBezTo>
                  <a:cubicBezTo>
                    <a:pt x="963" y="106"/>
                    <a:pt x="963" y="106"/>
                    <a:pt x="963" y="106"/>
                  </a:cubicBezTo>
                  <a:cubicBezTo>
                    <a:pt x="963" y="107"/>
                    <a:pt x="963" y="107"/>
                    <a:pt x="963" y="107"/>
                  </a:cubicBezTo>
                  <a:cubicBezTo>
                    <a:pt x="963" y="109"/>
                    <a:pt x="963" y="109"/>
                    <a:pt x="963" y="109"/>
                  </a:cubicBezTo>
                  <a:cubicBezTo>
                    <a:pt x="963" y="110"/>
                    <a:pt x="963" y="110"/>
                    <a:pt x="963" y="110"/>
                  </a:cubicBezTo>
                  <a:cubicBezTo>
                    <a:pt x="963" y="110"/>
                    <a:pt x="963" y="110"/>
                    <a:pt x="963" y="110"/>
                  </a:cubicBezTo>
                  <a:cubicBezTo>
                    <a:pt x="945" y="110"/>
                    <a:pt x="945" y="110"/>
                    <a:pt x="945" y="110"/>
                  </a:cubicBezTo>
                  <a:cubicBezTo>
                    <a:pt x="945" y="91"/>
                    <a:pt x="945" y="91"/>
                    <a:pt x="945" y="91"/>
                  </a:cubicBezTo>
                  <a:cubicBezTo>
                    <a:pt x="945" y="90"/>
                    <a:pt x="945" y="90"/>
                    <a:pt x="945" y="90"/>
                  </a:cubicBezTo>
                  <a:cubicBezTo>
                    <a:pt x="946" y="89"/>
                    <a:pt x="946" y="89"/>
                    <a:pt x="946" y="88"/>
                  </a:cubicBezTo>
                  <a:cubicBezTo>
                    <a:pt x="947" y="87"/>
                    <a:pt x="948" y="87"/>
                    <a:pt x="949" y="87"/>
                  </a:cubicBezTo>
                  <a:cubicBezTo>
                    <a:pt x="969" y="87"/>
                    <a:pt x="969" y="87"/>
                    <a:pt x="969" y="87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9" y="88"/>
                    <a:pt x="969" y="88"/>
                    <a:pt x="969" y="88"/>
                  </a:cubicBezTo>
                  <a:cubicBezTo>
                    <a:pt x="969" y="89"/>
                    <a:pt x="969" y="89"/>
                    <a:pt x="969" y="89"/>
                  </a:cubicBezTo>
                  <a:lnTo>
                    <a:pt x="969" y="88"/>
                  </a:lnTo>
                  <a:close/>
                  <a:moveTo>
                    <a:pt x="966" y="109"/>
                  </a:moveTo>
                  <a:cubicBezTo>
                    <a:pt x="966" y="109"/>
                    <a:pt x="966" y="109"/>
                    <a:pt x="966" y="109"/>
                  </a:cubicBezTo>
                  <a:cubicBezTo>
                    <a:pt x="966" y="109"/>
                    <a:pt x="966" y="109"/>
                    <a:pt x="966" y="109"/>
                  </a:cubicBezTo>
                  <a:close/>
                  <a:moveTo>
                    <a:pt x="966" y="88"/>
                  </a:moveTo>
                  <a:cubicBezTo>
                    <a:pt x="966" y="89"/>
                    <a:pt x="966" y="89"/>
                    <a:pt x="966" y="89"/>
                  </a:cubicBezTo>
                  <a:cubicBezTo>
                    <a:pt x="966" y="89"/>
                    <a:pt x="966" y="89"/>
                    <a:pt x="966" y="89"/>
                  </a:cubicBezTo>
                  <a:lnTo>
                    <a:pt x="966" y="88"/>
                  </a:lnTo>
                  <a:close/>
                  <a:moveTo>
                    <a:pt x="957" y="142"/>
                  </a:moveTo>
                  <a:cubicBezTo>
                    <a:pt x="957" y="146"/>
                    <a:pt x="957" y="146"/>
                    <a:pt x="957" y="146"/>
                  </a:cubicBezTo>
                  <a:cubicBezTo>
                    <a:pt x="957" y="147"/>
                    <a:pt x="957" y="148"/>
                    <a:pt x="956" y="148"/>
                  </a:cubicBezTo>
                  <a:cubicBezTo>
                    <a:pt x="951" y="148"/>
                    <a:pt x="951" y="148"/>
                    <a:pt x="951" y="148"/>
                  </a:cubicBezTo>
                  <a:cubicBezTo>
                    <a:pt x="950" y="148"/>
                    <a:pt x="949" y="147"/>
                    <a:pt x="949" y="146"/>
                  </a:cubicBezTo>
                  <a:cubicBezTo>
                    <a:pt x="949" y="142"/>
                    <a:pt x="949" y="142"/>
                    <a:pt x="949" y="142"/>
                  </a:cubicBezTo>
                  <a:cubicBezTo>
                    <a:pt x="949" y="141"/>
                    <a:pt x="950" y="141"/>
                    <a:pt x="951" y="141"/>
                  </a:cubicBezTo>
                  <a:cubicBezTo>
                    <a:pt x="956" y="141"/>
                    <a:pt x="956" y="141"/>
                    <a:pt x="956" y="141"/>
                  </a:cubicBezTo>
                  <a:cubicBezTo>
                    <a:pt x="957" y="141"/>
                    <a:pt x="957" y="141"/>
                    <a:pt x="957" y="142"/>
                  </a:cubicBezTo>
                  <a:close/>
                  <a:moveTo>
                    <a:pt x="926" y="178"/>
                  </a:moveTo>
                  <a:cubicBezTo>
                    <a:pt x="926" y="177"/>
                    <a:pt x="926" y="177"/>
                    <a:pt x="926" y="177"/>
                  </a:cubicBezTo>
                  <a:cubicBezTo>
                    <a:pt x="930" y="177"/>
                    <a:pt x="930" y="177"/>
                    <a:pt x="930" y="177"/>
                  </a:cubicBezTo>
                  <a:lnTo>
                    <a:pt x="926" y="178"/>
                  </a:lnTo>
                  <a:close/>
                  <a:moveTo>
                    <a:pt x="944" y="159"/>
                  </a:moveTo>
                  <a:cubicBezTo>
                    <a:pt x="927" y="159"/>
                    <a:pt x="927" y="159"/>
                    <a:pt x="927" y="159"/>
                  </a:cubicBezTo>
                  <a:cubicBezTo>
                    <a:pt x="927" y="159"/>
                    <a:pt x="927" y="159"/>
                    <a:pt x="927" y="159"/>
                  </a:cubicBezTo>
                  <a:cubicBezTo>
                    <a:pt x="926" y="159"/>
                    <a:pt x="926" y="160"/>
                    <a:pt x="927" y="160"/>
                  </a:cubicBezTo>
                  <a:cubicBezTo>
                    <a:pt x="927" y="162"/>
                    <a:pt x="927" y="162"/>
                    <a:pt x="927" y="162"/>
                  </a:cubicBezTo>
                  <a:cubicBezTo>
                    <a:pt x="927" y="164"/>
                    <a:pt x="927" y="164"/>
                    <a:pt x="927" y="164"/>
                  </a:cubicBezTo>
                  <a:cubicBezTo>
                    <a:pt x="926" y="164"/>
                    <a:pt x="926" y="164"/>
                    <a:pt x="926" y="164"/>
                  </a:cubicBezTo>
                  <a:cubicBezTo>
                    <a:pt x="926" y="158"/>
                    <a:pt x="926" y="158"/>
                    <a:pt x="926" y="158"/>
                  </a:cubicBezTo>
                  <a:cubicBezTo>
                    <a:pt x="927" y="158"/>
                    <a:pt x="927" y="158"/>
                    <a:pt x="927" y="158"/>
                  </a:cubicBezTo>
                  <a:cubicBezTo>
                    <a:pt x="927" y="158"/>
                    <a:pt x="927" y="158"/>
                    <a:pt x="927" y="158"/>
                  </a:cubicBezTo>
                  <a:cubicBezTo>
                    <a:pt x="927" y="158"/>
                    <a:pt x="927" y="158"/>
                    <a:pt x="927" y="158"/>
                  </a:cubicBezTo>
                  <a:cubicBezTo>
                    <a:pt x="927" y="158"/>
                    <a:pt x="927" y="158"/>
                    <a:pt x="927" y="158"/>
                  </a:cubicBezTo>
                  <a:cubicBezTo>
                    <a:pt x="927" y="159"/>
                    <a:pt x="927" y="159"/>
                    <a:pt x="927" y="159"/>
                  </a:cubicBezTo>
                  <a:cubicBezTo>
                    <a:pt x="944" y="159"/>
                    <a:pt x="944" y="159"/>
                    <a:pt x="944" y="159"/>
                  </a:cubicBezTo>
                  <a:cubicBezTo>
                    <a:pt x="945" y="159"/>
                    <a:pt x="945" y="159"/>
                    <a:pt x="945" y="159"/>
                  </a:cubicBezTo>
                  <a:cubicBezTo>
                    <a:pt x="945" y="159"/>
                    <a:pt x="945" y="159"/>
                    <a:pt x="945" y="159"/>
                  </a:cubicBezTo>
                  <a:cubicBezTo>
                    <a:pt x="945" y="159"/>
                    <a:pt x="945" y="159"/>
                    <a:pt x="944" y="159"/>
                  </a:cubicBezTo>
                  <a:close/>
                  <a:moveTo>
                    <a:pt x="970" y="164"/>
                  </a:moveTo>
                  <a:cubicBezTo>
                    <a:pt x="970" y="164"/>
                    <a:pt x="970" y="164"/>
                    <a:pt x="970" y="165"/>
                  </a:cubicBezTo>
                  <a:cubicBezTo>
                    <a:pt x="970" y="165"/>
                    <a:pt x="970" y="165"/>
                    <a:pt x="970" y="165"/>
                  </a:cubicBezTo>
                  <a:cubicBezTo>
                    <a:pt x="970" y="165"/>
                    <a:pt x="970" y="165"/>
                    <a:pt x="970" y="165"/>
                  </a:cubicBezTo>
                  <a:cubicBezTo>
                    <a:pt x="970" y="165"/>
                    <a:pt x="969" y="165"/>
                    <a:pt x="969" y="165"/>
                  </a:cubicBezTo>
                  <a:cubicBezTo>
                    <a:pt x="963" y="165"/>
                    <a:pt x="963" y="165"/>
                    <a:pt x="963" y="165"/>
                  </a:cubicBezTo>
                  <a:cubicBezTo>
                    <a:pt x="962" y="165"/>
                    <a:pt x="962" y="165"/>
                    <a:pt x="962" y="165"/>
                  </a:cubicBezTo>
                  <a:cubicBezTo>
                    <a:pt x="962" y="164"/>
                    <a:pt x="962" y="164"/>
                    <a:pt x="961" y="164"/>
                  </a:cubicBezTo>
                  <a:cubicBezTo>
                    <a:pt x="961" y="164"/>
                    <a:pt x="961" y="164"/>
                    <a:pt x="961" y="163"/>
                  </a:cubicBezTo>
                  <a:cubicBezTo>
                    <a:pt x="961" y="163"/>
                    <a:pt x="961" y="163"/>
                    <a:pt x="961" y="163"/>
                  </a:cubicBezTo>
                  <a:cubicBezTo>
                    <a:pt x="961" y="163"/>
                    <a:pt x="961" y="163"/>
                    <a:pt x="961" y="163"/>
                  </a:cubicBezTo>
                  <a:cubicBezTo>
                    <a:pt x="961" y="163"/>
                    <a:pt x="961" y="163"/>
                    <a:pt x="961" y="163"/>
                  </a:cubicBezTo>
                  <a:cubicBezTo>
                    <a:pt x="961" y="163"/>
                    <a:pt x="961" y="163"/>
                    <a:pt x="961" y="163"/>
                  </a:cubicBezTo>
                  <a:cubicBezTo>
                    <a:pt x="962" y="162"/>
                    <a:pt x="962" y="162"/>
                    <a:pt x="962" y="162"/>
                  </a:cubicBezTo>
                  <a:cubicBezTo>
                    <a:pt x="962" y="162"/>
                    <a:pt x="962" y="162"/>
                    <a:pt x="962" y="162"/>
                  </a:cubicBezTo>
                  <a:cubicBezTo>
                    <a:pt x="962" y="162"/>
                    <a:pt x="962" y="162"/>
                    <a:pt x="962" y="162"/>
                  </a:cubicBezTo>
                  <a:cubicBezTo>
                    <a:pt x="962" y="162"/>
                    <a:pt x="963" y="162"/>
                    <a:pt x="963" y="162"/>
                  </a:cubicBezTo>
                  <a:cubicBezTo>
                    <a:pt x="969" y="162"/>
                    <a:pt x="969" y="162"/>
                    <a:pt x="969" y="162"/>
                  </a:cubicBezTo>
                  <a:cubicBezTo>
                    <a:pt x="969" y="162"/>
                    <a:pt x="970" y="162"/>
                    <a:pt x="970" y="162"/>
                  </a:cubicBezTo>
                  <a:cubicBezTo>
                    <a:pt x="970" y="162"/>
                    <a:pt x="970" y="162"/>
                    <a:pt x="970" y="162"/>
                  </a:cubicBezTo>
                  <a:cubicBezTo>
                    <a:pt x="970" y="162"/>
                    <a:pt x="970" y="162"/>
                    <a:pt x="970" y="163"/>
                  </a:cubicBezTo>
                  <a:cubicBezTo>
                    <a:pt x="970" y="163"/>
                    <a:pt x="971" y="163"/>
                    <a:pt x="971" y="163"/>
                  </a:cubicBezTo>
                  <a:cubicBezTo>
                    <a:pt x="971" y="164"/>
                    <a:pt x="970" y="164"/>
                    <a:pt x="970" y="164"/>
                  </a:cubicBezTo>
                  <a:close/>
                  <a:moveTo>
                    <a:pt x="987" y="153"/>
                  </a:moveTo>
                  <a:cubicBezTo>
                    <a:pt x="987" y="153"/>
                    <a:pt x="986" y="153"/>
                    <a:pt x="986" y="154"/>
                  </a:cubicBezTo>
                  <a:cubicBezTo>
                    <a:pt x="985" y="154"/>
                    <a:pt x="984" y="154"/>
                    <a:pt x="984" y="154"/>
                  </a:cubicBezTo>
                  <a:cubicBezTo>
                    <a:pt x="983" y="154"/>
                    <a:pt x="983" y="154"/>
                    <a:pt x="983" y="154"/>
                  </a:cubicBezTo>
                  <a:cubicBezTo>
                    <a:pt x="983" y="154"/>
                    <a:pt x="955" y="154"/>
                    <a:pt x="949" y="154"/>
                  </a:cubicBezTo>
                  <a:cubicBezTo>
                    <a:pt x="947" y="154"/>
                    <a:pt x="945" y="154"/>
                    <a:pt x="944" y="153"/>
                  </a:cubicBezTo>
                  <a:cubicBezTo>
                    <a:pt x="944" y="152"/>
                    <a:pt x="944" y="152"/>
                    <a:pt x="944" y="152"/>
                  </a:cubicBezTo>
                  <a:cubicBezTo>
                    <a:pt x="945" y="153"/>
                    <a:pt x="947" y="154"/>
                    <a:pt x="949" y="154"/>
                  </a:cubicBezTo>
                  <a:cubicBezTo>
                    <a:pt x="955" y="154"/>
                    <a:pt x="983" y="154"/>
                    <a:pt x="983" y="154"/>
                  </a:cubicBezTo>
                  <a:cubicBezTo>
                    <a:pt x="984" y="154"/>
                    <a:pt x="984" y="154"/>
                    <a:pt x="984" y="154"/>
                  </a:cubicBezTo>
                  <a:cubicBezTo>
                    <a:pt x="984" y="154"/>
                    <a:pt x="984" y="154"/>
                    <a:pt x="984" y="154"/>
                  </a:cubicBezTo>
                  <a:cubicBezTo>
                    <a:pt x="984" y="154"/>
                    <a:pt x="985" y="154"/>
                    <a:pt x="986" y="153"/>
                  </a:cubicBezTo>
                  <a:cubicBezTo>
                    <a:pt x="986" y="153"/>
                    <a:pt x="987" y="153"/>
                    <a:pt x="987" y="152"/>
                  </a:cubicBezTo>
                  <a:lnTo>
                    <a:pt x="987" y="153"/>
                  </a:lnTo>
                  <a:close/>
                  <a:moveTo>
                    <a:pt x="971" y="108"/>
                  </a:moveTo>
                  <a:cubicBezTo>
                    <a:pt x="971" y="108"/>
                    <a:pt x="971" y="108"/>
                    <a:pt x="971" y="108"/>
                  </a:cubicBezTo>
                  <a:cubicBezTo>
                    <a:pt x="971" y="108"/>
                    <a:pt x="971" y="108"/>
                    <a:pt x="971" y="108"/>
                  </a:cubicBezTo>
                  <a:cubicBezTo>
                    <a:pt x="971" y="108"/>
                    <a:pt x="971" y="108"/>
                    <a:pt x="971" y="108"/>
                  </a:cubicBezTo>
                  <a:cubicBezTo>
                    <a:pt x="971" y="106"/>
                    <a:pt x="971" y="106"/>
                    <a:pt x="971" y="106"/>
                  </a:cubicBezTo>
                  <a:cubicBezTo>
                    <a:pt x="972" y="106"/>
                    <a:pt x="972" y="106"/>
                    <a:pt x="972" y="106"/>
                  </a:cubicBezTo>
                  <a:cubicBezTo>
                    <a:pt x="972" y="105"/>
                    <a:pt x="972" y="105"/>
                    <a:pt x="972" y="105"/>
                  </a:cubicBezTo>
                  <a:cubicBezTo>
                    <a:pt x="971" y="105"/>
                    <a:pt x="971" y="105"/>
                    <a:pt x="971" y="105"/>
                  </a:cubicBezTo>
                  <a:cubicBezTo>
                    <a:pt x="971" y="105"/>
                    <a:pt x="971" y="105"/>
                    <a:pt x="971" y="105"/>
                  </a:cubicBezTo>
                  <a:cubicBezTo>
                    <a:pt x="971" y="105"/>
                    <a:pt x="971" y="105"/>
                    <a:pt x="971" y="105"/>
                  </a:cubicBezTo>
                  <a:cubicBezTo>
                    <a:pt x="971" y="105"/>
                    <a:pt x="971" y="105"/>
                    <a:pt x="971" y="105"/>
                  </a:cubicBezTo>
                  <a:cubicBezTo>
                    <a:pt x="971" y="92"/>
                    <a:pt x="971" y="92"/>
                    <a:pt x="971" y="92"/>
                  </a:cubicBezTo>
                  <a:cubicBezTo>
                    <a:pt x="971" y="92"/>
                    <a:pt x="971" y="92"/>
                    <a:pt x="971" y="92"/>
                  </a:cubicBezTo>
                  <a:cubicBezTo>
                    <a:pt x="971" y="92"/>
                    <a:pt x="971" y="92"/>
                    <a:pt x="971" y="92"/>
                  </a:cubicBezTo>
                  <a:cubicBezTo>
                    <a:pt x="971" y="92"/>
                    <a:pt x="971" y="92"/>
                    <a:pt x="971" y="92"/>
                  </a:cubicBezTo>
                  <a:cubicBezTo>
                    <a:pt x="972" y="92"/>
                    <a:pt x="972" y="92"/>
                    <a:pt x="972" y="92"/>
                  </a:cubicBezTo>
                  <a:cubicBezTo>
                    <a:pt x="972" y="91"/>
                    <a:pt x="972" y="91"/>
                    <a:pt x="972" y="91"/>
                  </a:cubicBezTo>
                  <a:cubicBezTo>
                    <a:pt x="971" y="91"/>
                    <a:pt x="971" y="91"/>
                    <a:pt x="971" y="91"/>
                  </a:cubicBezTo>
                  <a:cubicBezTo>
                    <a:pt x="971" y="91"/>
                    <a:pt x="971" y="91"/>
                    <a:pt x="971" y="91"/>
                  </a:cubicBezTo>
                  <a:cubicBezTo>
                    <a:pt x="971" y="91"/>
                    <a:pt x="971" y="91"/>
                    <a:pt x="971" y="91"/>
                  </a:cubicBezTo>
                  <a:cubicBezTo>
                    <a:pt x="971" y="91"/>
                    <a:pt x="971" y="91"/>
                    <a:pt x="971" y="91"/>
                  </a:cubicBezTo>
                  <a:cubicBezTo>
                    <a:pt x="971" y="88"/>
                    <a:pt x="971" y="88"/>
                    <a:pt x="971" y="88"/>
                  </a:cubicBezTo>
                  <a:cubicBezTo>
                    <a:pt x="971" y="88"/>
                    <a:pt x="971" y="88"/>
                    <a:pt x="971" y="88"/>
                  </a:cubicBezTo>
                  <a:cubicBezTo>
                    <a:pt x="971" y="88"/>
                    <a:pt x="971" y="88"/>
                    <a:pt x="971" y="88"/>
                  </a:cubicBezTo>
                  <a:cubicBezTo>
                    <a:pt x="971" y="88"/>
                    <a:pt x="971" y="88"/>
                    <a:pt x="971" y="88"/>
                  </a:cubicBezTo>
                  <a:cubicBezTo>
                    <a:pt x="971" y="87"/>
                    <a:pt x="971" y="87"/>
                    <a:pt x="971" y="87"/>
                  </a:cubicBezTo>
                  <a:cubicBezTo>
                    <a:pt x="971" y="87"/>
                    <a:pt x="971" y="87"/>
                    <a:pt x="971" y="87"/>
                  </a:cubicBezTo>
                  <a:cubicBezTo>
                    <a:pt x="972" y="87"/>
                    <a:pt x="972" y="87"/>
                    <a:pt x="972" y="87"/>
                  </a:cubicBezTo>
                  <a:cubicBezTo>
                    <a:pt x="972" y="87"/>
                    <a:pt x="972" y="87"/>
                    <a:pt x="972" y="87"/>
                  </a:cubicBezTo>
                  <a:cubicBezTo>
                    <a:pt x="972" y="87"/>
                    <a:pt x="972" y="87"/>
                    <a:pt x="972" y="87"/>
                  </a:cubicBezTo>
                  <a:cubicBezTo>
                    <a:pt x="972" y="87"/>
                    <a:pt x="972" y="87"/>
                    <a:pt x="972" y="87"/>
                  </a:cubicBezTo>
                  <a:cubicBezTo>
                    <a:pt x="972" y="110"/>
                    <a:pt x="972" y="110"/>
                    <a:pt x="972" y="110"/>
                  </a:cubicBezTo>
                  <a:cubicBezTo>
                    <a:pt x="972" y="110"/>
                    <a:pt x="972" y="110"/>
                    <a:pt x="972" y="110"/>
                  </a:cubicBezTo>
                  <a:cubicBezTo>
                    <a:pt x="972" y="110"/>
                    <a:pt x="972" y="110"/>
                    <a:pt x="972" y="110"/>
                  </a:cubicBezTo>
                  <a:cubicBezTo>
                    <a:pt x="971" y="110"/>
                    <a:pt x="971" y="110"/>
                    <a:pt x="971" y="110"/>
                  </a:cubicBezTo>
                  <a:cubicBezTo>
                    <a:pt x="971" y="110"/>
                    <a:pt x="971" y="110"/>
                    <a:pt x="971" y="110"/>
                  </a:cubicBezTo>
                  <a:cubicBezTo>
                    <a:pt x="971" y="110"/>
                    <a:pt x="971" y="110"/>
                    <a:pt x="971" y="110"/>
                  </a:cubicBezTo>
                  <a:cubicBezTo>
                    <a:pt x="971" y="109"/>
                    <a:pt x="971" y="109"/>
                    <a:pt x="971" y="109"/>
                  </a:cubicBezTo>
                  <a:cubicBezTo>
                    <a:pt x="971" y="109"/>
                    <a:pt x="971" y="109"/>
                    <a:pt x="971" y="109"/>
                  </a:cubicBezTo>
                  <a:cubicBezTo>
                    <a:pt x="971" y="109"/>
                    <a:pt x="971" y="109"/>
                    <a:pt x="971" y="109"/>
                  </a:cubicBezTo>
                  <a:cubicBezTo>
                    <a:pt x="971" y="109"/>
                    <a:pt x="971" y="109"/>
                    <a:pt x="971" y="109"/>
                  </a:cubicBezTo>
                  <a:cubicBezTo>
                    <a:pt x="971" y="109"/>
                    <a:pt x="971" y="109"/>
                    <a:pt x="971" y="109"/>
                  </a:cubicBezTo>
                  <a:lnTo>
                    <a:pt x="971" y="108"/>
                  </a:lnTo>
                  <a:close/>
                  <a:moveTo>
                    <a:pt x="974" y="110"/>
                  </a:moveTo>
                  <a:cubicBezTo>
                    <a:pt x="974" y="87"/>
                    <a:pt x="974" y="87"/>
                    <a:pt x="974" y="87"/>
                  </a:cubicBezTo>
                  <a:cubicBezTo>
                    <a:pt x="974" y="87"/>
                    <a:pt x="974" y="87"/>
                    <a:pt x="974" y="87"/>
                  </a:cubicBezTo>
                  <a:cubicBezTo>
                    <a:pt x="974" y="86"/>
                    <a:pt x="974" y="86"/>
                    <a:pt x="974" y="86"/>
                  </a:cubicBezTo>
                  <a:cubicBezTo>
                    <a:pt x="974" y="86"/>
                    <a:pt x="974" y="86"/>
                    <a:pt x="974" y="86"/>
                  </a:cubicBezTo>
                  <a:cubicBezTo>
                    <a:pt x="974" y="86"/>
                    <a:pt x="974" y="86"/>
                    <a:pt x="974" y="86"/>
                  </a:cubicBezTo>
                  <a:cubicBezTo>
                    <a:pt x="974" y="86"/>
                    <a:pt x="974" y="86"/>
                    <a:pt x="974" y="86"/>
                  </a:cubicBezTo>
                  <a:cubicBezTo>
                    <a:pt x="974" y="86"/>
                    <a:pt x="974" y="86"/>
                    <a:pt x="974" y="87"/>
                  </a:cubicBezTo>
                  <a:cubicBezTo>
                    <a:pt x="974" y="87"/>
                    <a:pt x="974" y="87"/>
                    <a:pt x="974" y="87"/>
                  </a:cubicBezTo>
                  <a:cubicBezTo>
                    <a:pt x="974" y="87"/>
                    <a:pt x="974" y="87"/>
                    <a:pt x="974" y="87"/>
                  </a:cubicBezTo>
                  <a:cubicBezTo>
                    <a:pt x="975" y="87"/>
                    <a:pt x="975" y="87"/>
                    <a:pt x="976" y="87"/>
                  </a:cubicBezTo>
                  <a:cubicBezTo>
                    <a:pt x="977" y="87"/>
                    <a:pt x="977" y="88"/>
                    <a:pt x="978" y="88"/>
                  </a:cubicBezTo>
                  <a:cubicBezTo>
                    <a:pt x="978" y="88"/>
                    <a:pt x="978" y="88"/>
                    <a:pt x="978" y="89"/>
                  </a:cubicBezTo>
                  <a:cubicBezTo>
                    <a:pt x="978" y="89"/>
                    <a:pt x="978" y="89"/>
                    <a:pt x="978" y="89"/>
                  </a:cubicBezTo>
                  <a:cubicBezTo>
                    <a:pt x="979" y="90"/>
                    <a:pt x="980" y="91"/>
                    <a:pt x="980" y="91"/>
                  </a:cubicBezTo>
                  <a:cubicBezTo>
                    <a:pt x="982" y="98"/>
                    <a:pt x="982" y="98"/>
                    <a:pt x="982" y="98"/>
                  </a:cubicBezTo>
                  <a:cubicBezTo>
                    <a:pt x="983" y="105"/>
                    <a:pt x="983" y="105"/>
                    <a:pt x="983" y="105"/>
                  </a:cubicBezTo>
                  <a:cubicBezTo>
                    <a:pt x="984" y="110"/>
                    <a:pt x="984" y="110"/>
                    <a:pt x="984" y="110"/>
                  </a:cubicBezTo>
                  <a:cubicBezTo>
                    <a:pt x="984" y="110"/>
                    <a:pt x="984" y="110"/>
                    <a:pt x="984" y="110"/>
                  </a:cubicBezTo>
                  <a:cubicBezTo>
                    <a:pt x="984" y="110"/>
                    <a:pt x="984" y="110"/>
                    <a:pt x="984" y="110"/>
                  </a:cubicBezTo>
                  <a:cubicBezTo>
                    <a:pt x="974" y="110"/>
                    <a:pt x="974" y="110"/>
                    <a:pt x="974" y="110"/>
                  </a:cubicBezTo>
                  <a:cubicBezTo>
                    <a:pt x="974" y="110"/>
                    <a:pt x="974" y="110"/>
                    <a:pt x="974" y="110"/>
                  </a:cubicBezTo>
                  <a:cubicBezTo>
                    <a:pt x="974" y="110"/>
                    <a:pt x="974" y="110"/>
                    <a:pt x="974" y="110"/>
                  </a:cubicBezTo>
                  <a:close/>
                  <a:moveTo>
                    <a:pt x="988" y="118"/>
                  </a:moveTo>
                  <a:cubicBezTo>
                    <a:pt x="988" y="118"/>
                    <a:pt x="988" y="118"/>
                    <a:pt x="988" y="118"/>
                  </a:cubicBezTo>
                  <a:cubicBezTo>
                    <a:pt x="988" y="118"/>
                    <a:pt x="988" y="118"/>
                    <a:pt x="988" y="118"/>
                  </a:cubicBezTo>
                  <a:cubicBezTo>
                    <a:pt x="988" y="117"/>
                    <a:pt x="988" y="117"/>
                    <a:pt x="988" y="117"/>
                  </a:cubicBezTo>
                  <a:cubicBezTo>
                    <a:pt x="984" y="88"/>
                    <a:pt x="984" y="88"/>
                    <a:pt x="984" y="88"/>
                  </a:cubicBezTo>
                  <a:cubicBezTo>
                    <a:pt x="984" y="88"/>
                    <a:pt x="982" y="83"/>
                    <a:pt x="978" y="83"/>
                  </a:cubicBezTo>
                  <a:cubicBezTo>
                    <a:pt x="978" y="83"/>
                    <a:pt x="978" y="83"/>
                    <a:pt x="978" y="83"/>
                  </a:cubicBezTo>
                  <a:cubicBezTo>
                    <a:pt x="977" y="83"/>
                    <a:pt x="974" y="83"/>
                    <a:pt x="971" y="83"/>
                  </a:cubicBezTo>
                  <a:cubicBezTo>
                    <a:pt x="971" y="83"/>
                    <a:pt x="971" y="83"/>
                    <a:pt x="971" y="83"/>
                  </a:cubicBezTo>
                  <a:cubicBezTo>
                    <a:pt x="971" y="83"/>
                    <a:pt x="971" y="83"/>
                    <a:pt x="971" y="83"/>
                  </a:cubicBezTo>
                  <a:cubicBezTo>
                    <a:pt x="971" y="82"/>
                    <a:pt x="971" y="82"/>
                    <a:pt x="971" y="82"/>
                  </a:cubicBezTo>
                  <a:cubicBezTo>
                    <a:pt x="971" y="82"/>
                    <a:pt x="971" y="82"/>
                    <a:pt x="971" y="82"/>
                  </a:cubicBezTo>
                  <a:cubicBezTo>
                    <a:pt x="971" y="82"/>
                    <a:pt x="971" y="82"/>
                    <a:pt x="971" y="82"/>
                  </a:cubicBezTo>
                  <a:cubicBezTo>
                    <a:pt x="974" y="82"/>
                    <a:pt x="977" y="82"/>
                    <a:pt x="978" y="82"/>
                  </a:cubicBezTo>
                  <a:cubicBezTo>
                    <a:pt x="978" y="82"/>
                    <a:pt x="978" y="82"/>
                    <a:pt x="978" y="82"/>
                  </a:cubicBezTo>
                  <a:cubicBezTo>
                    <a:pt x="978" y="82"/>
                    <a:pt x="978" y="82"/>
                    <a:pt x="978" y="82"/>
                  </a:cubicBezTo>
                  <a:cubicBezTo>
                    <a:pt x="978" y="82"/>
                    <a:pt x="978" y="82"/>
                    <a:pt x="978" y="82"/>
                  </a:cubicBezTo>
                  <a:cubicBezTo>
                    <a:pt x="979" y="83"/>
                    <a:pt x="979" y="83"/>
                    <a:pt x="980" y="83"/>
                  </a:cubicBezTo>
                  <a:cubicBezTo>
                    <a:pt x="980" y="83"/>
                    <a:pt x="980" y="83"/>
                    <a:pt x="980" y="83"/>
                  </a:cubicBezTo>
                  <a:cubicBezTo>
                    <a:pt x="982" y="84"/>
                    <a:pt x="983" y="85"/>
                    <a:pt x="983" y="86"/>
                  </a:cubicBezTo>
                  <a:cubicBezTo>
                    <a:pt x="984" y="87"/>
                    <a:pt x="984" y="88"/>
                    <a:pt x="984" y="88"/>
                  </a:cubicBezTo>
                  <a:cubicBezTo>
                    <a:pt x="984" y="88"/>
                    <a:pt x="984" y="88"/>
                    <a:pt x="984" y="88"/>
                  </a:cubicBezTo>
                  <a:cubicBezTo>
                    <a:pt x="987" y="108"/>
                    <a:pt x="987" y="108"/>
                    <a:pt x="987" y="108"/>
                  </a:cubicBezTo>
                  <a:cubicBezTo>
                    <a:pt x="988" y="117"/>
                    <a:pt x="988" y="117"/>
                    <a:pt x="988" y="117"/>
                  </a:cubicBezTo>
                  <a:cubicBezTo>
                    <a:pt x="989" y="118"/>
                    <a:pt x="989" y="118"/>
                    <a:pt x="989" y="118"/>
                  </a:cubicBezTo>
                  <a:cubicBezTo>
                    <a:pt x="989" y="118"/>
                    <a:pt x="989" y="118"/>
                    <a:pt x="989" y="118"/>
                  </a:cubicBezTo>
                  <a:lnTo>
                    <a:pt x="988" y="118"/>
                  </a:lnTo>
                  <a:close/>
                  <a:moveTo>
                    <a:pt x="989" y="108"/>
                  </a:moveTo>
                  <a:cubicBezTo>
                    <a:pt x="989" y="108"/>
                    <a:pt x="989" y="108"/>
                    <a:pt x="989" y="108"/>
                  </a:cubicBezTo>
                  <a:cubicBezTo>
                    <a:pt x="989" y="108"/>
                    <a:pt x="989" y="108"/>
                    <a:pt x="989" y="108"/>
                  </a:cubicBezTo>
                  <a:cubicBezTo>
                    <a:pt x="987" y="95"/>
                    <a:pt x="987" y="95"/>
                    <a:pt x="987" y="95"/>
                  </a:cubicBezTo>
                  <a:cubicBezTo>
                    <a:pt x="986" y="86"/>
                    <a:pt x="986" y="86"/>
                    <a:pt x="986" y="86"/>
                  </a:cubicBezTo>
                  <a:cubicBezTo>
                    <a:pt x="990" y="86"/>
                    <a:pt x="990" y="86"/>
                    <a:pt x="990" y="86"/>
                  </a:cubicBezTo>
                  <a:cubicBezTo>
                    <a:pt x="993" y="86"/>
                    <a:pt x="993" y="86"/>
                    <a:pt x="993" y="86"/>
                  </a:cubicBezTo>
                  <a:cubicBezTo>
                    <a:pt x="993" y="86"/>
                    <a:pt x="993" y="86"/>
                    <a:pt x="993" y="86"/>
                  </a:cubicBezTo>
                  <a:cubicBezTo>
                    <a:pt x="993" y="86"/>
                    <a:pt x="993" y="86"/>
                    <a:pt x="993" y="86"/>
                  </a:cubicBezTo>
                  <a:cubicBezTo>
                    <a:pt x="993" y="86"/>
                    <a:pt x="994" y="90"/>
                    <a:pt x="994" y="95"/>
                  </a:cubicBezTo>
                  <a:cubicBezTo>
                    <a:pt x="996" y="101"/>
                    <a:pt x="997" y="108"/>
                    <a:pt x="997" y="108"/>
                  </a:cubicBezTo>
                  <a:cubicBezTo>
                    <a:pt x="997" y="108"/>
                    <a:pt x="997" y="108"/>
                    <a:pt x="997" y="108"/>
                  </a:cubicBezTo>
                  <a:cubicBezTo>
                    <a:pt x="997" y="108"/>
                    <a:pt x="997" y="108"/>
                    <a:pt x="997" y="108"/>
                  </a:cubicBezTo>
                  <a:lnTo>
                    <a:pt x="989" y="108"/>
                  </a:lnTo>
                  <a:close/>
                  <a:moveTo>
                    <a:pt x="999" y="160"/>
                  </a:moveTo>
                  <a:cubicBezTo>
                    <a:pt x="998" y="161"/>
                    <a:pt x="998" y="161"/>
                    <a:pt x="998" y="161"/>
                  </a:cubicBezTo>
                  <a:cubicBezTo>
                    <a:pt x="998" y="163"/>
                    <a:pt x="998" y="163"/>
                    <a:pt x="998" y="163"/>
                  </a:cubicBezTo>
                  <a:cubicBezTo>
                    <a:pt x="998" y="164"/>
                    <a:pt x="998" y="164"/>
                    <a:pt x="998" y="164"/>
                  </a:cubicBezTo>
                  <a:cubicBezTo>
                    <a:pt x="998" y="164"/>
                    <a:pt x="998" y="164"/>
                    <a:pt x="998" y="164"/>
                  </a:cubicBezTo>
                  <a:cubicBezTo>
                    <a:pt x="998" y="164"/>
                    <a:pt x="998" y="164"/>
                    <a:pt x="998" y="164"/>
                  </a:cubicBezTo>
                  <a:cubicBezTo>
                    <a:pt x="992" y="164"/>
                    <a:pt x="992" y="164"/>
                    <a:pt x="992" y="164"/>
                  </a:cubicBezTo>
                  <a:cubicBezTo>
                    <a:pt x="992" y="163"/>
                    <a:pt x="992" y="163"/>
                    <a:pt x="992" y="163"/>
                  </a:cubicBezTo>
                  <a:cubicBezTo>
                    <a:pt x="992" y="161"/>
                    <a:pt x="992" y="161"/>
                    <a:pt x="992" y="161"/>
                  </a:cubicBezTo>
                  <a:cubicBezTo>
                    <a:pt x="991" y="160"/>
                    <a:pt x="991" y="160"/>
                    <a:pt x="991" y="160"/>
                  </a:cubicBezTo>
                  <a:cubicBezTo>
                    <a:pt x="991" y="160"/>
                    <a:pt x="991" y="160"/>
                    <a:pt x="991" y="160"/>
                  </a:cubicBezTo>
                  <a:cubicBezTo>
                    <a:pt x="991" y="160"/>
                    <a:pt x="991" y="160"/>
                    <a:pt x="991" y="160"/>
                  </a:cubicBezTo>
                  <a:cubicBezTo>
                    <a:pt x="991" y="159"/>
                    <a:pt x="991" y="159"/>
                    <a:pt x="991" y="159"/>
                  </a:cubicBezTo>
                  <a:cubicBezTo>
                    <a:pt x="991" y="159"/>
                    <a:pt x="991" y="159"/>
                    <a:pt x="991" y="159"/>
                  </a:cubicBezTo>
                  <a:cubicBezTo>
                    <a:pt x="991" y="159"/>
                    <a:pt x="991" y="159"/>
                    <a:pt x="991" y="159"/>
                  </a:cubicBezTo>
                  <a:cubicBezTo>
                    <a:pt x="992" y="159"/>
                    <a:pt x="992" y="159"/>
                    <a:pt x="992" y="159"/>
                  </a:cubicBezTo>
                  <a:cubicBezTo>
                    <a:pt x="992" y="157"/>
                    <a:pt x="992" y="157"/>
                    <a:pt x="992" y="157"/>
                  </a:cubicBezTo>
                  <a:cubicBezTo>
                    <a:pt x="998" y="157"/>
                    <a:pt x="998" y="157"/>
                    <a:pt x="998" y="157"/>
                  </a:cubicBezTo>
                  <a:cubicBezTo>
                    <a:pt x="998" y="157"/>
                    <a:pt x="998" y="157"/>
                    <a:pt x="998" y="157"/>
                  </a:cubicBezTo>
                  <a:cubicBezTo>
                    <a:pt x="998" y="157"/>
                    <a:pt x="998" y="157"/>
                    <a:pt x="998" y="157"/>
                  </a:cubicBezTo>
                  <a:cubicBezTo>
                    <a:pt x="998" y="159"/>
                    <a:pt x="998" y="159"/>
                    <a:pt x="998" y="159"/>
                  </a:cubicBezTo>
                  <a:cubicBezTo>
                    <a:pt x="999" y="159"/>
                    <a:pt x="999" y="159"/>
                    <a:pt x="999" y="159"/>
                  </a:cubicBezTo>
                  <a:cubicBezTo>
                    <a:pt x="999" y="159"/>
                    <a:pt x="999" y="159"/>
                    <a:pt x="999" y="159"/>
                  </a:cubicBezTo>
                  <a:cubicBezTo>
                    <a:pt x="999" y="159"/>
                    <a:pt x="999" y="159"/>
                    <a:pt x="999" y="159"/>
                  </a:cubicBezTo>
                  <a:lnTo>
                    <a:pt x="999" y="160"/>
                  </a:lnTo>
                  <a:close/>
                  <a:moveTo>
                    <a:pt x="1076" y="115"/>
                  </a:moveTo>
                  <a:cubicBezTo>
                    <a:pt x="1076" y="115"/>
                    <a:pt x="1076" y="115"/>
                    <a:pt x="1076" y="115"/>
                  </a:cubicBezTo>
                  <a:cubicBezTo>
                    <a:pt x="1076" y="115"/>
                    <a:pt x="1076" y="115"/>
                    <a:pt x="1076" y="115"/>
                  </a:cubicBezTo>
                  <a:cubicBezTo>
                    <a:pt x="1076" y="115"/>
                    <a:pt x="1076" y="115"/>
                    <a:pt x="1076" y="115"/>
                  </a:cubicBezTo>
                  <a:cubicBezTo>
                    <a:pt x="1076" y="115"/>
                    <a:pt x="1076" y="115"/>
                    <a:pt x="1076" y="115"/>
                  </a:cubicBezTo>
                  <a:cubicBezTo>
                    <a:pt x="1076" y="115"/>
                    <a:pt x="1076" y="115"/>
                    <a:pt x="1076" y="115"/>
                  </a:cubicBezTo>
                  <a:cubicBezTo>
                    <a:pt x="1076" y="115"/>
                    <a:pt x="1076" y="115"/>
                    <a:pt x="1077" y="115"/>
                  </a:cubicBezTo>
                  <a:cubicBezTo>
                    <a:pt x="1081" y="125"/>
                    <a:pt x="1081" y="125"/>
                    <a:pt x="1081" y="125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6"/>
                  </a:cubicBezTo>
                  <a:cubicBezTo>
                    <a:pt x="1081" y="126"/>
                    <a:pt x="1081" y="126"/>
                    <a:pt x="1081" y="127"/>
                  </a:cubicBezTo>
                  <a:cubicBezTo>
                    <a:pt x="1081" y="127"/>
                    <a:pt x="1080" y="127"/>
                    <a:pt x="1080" y="128"/>
                  </a:cubicBezTo>
                  <a:cubicBezTo>
                    <a:pt x="1080" y="128"/>
                    <a:pt x="1080" y="128"/>
                    <a:pt x="1080" y="128"/>
                  </a:cubicBezTo>
                  <a:cubicBezTo>
                    <a:pt x="1080" y="128"/>
                    <a:pt x="1080" y="128"/>
                    <a:pt x="1080" y="128"/>
                  </a:cubicBezTo>
                  <a:cubicBezTo>
                    <a:pt x="1080" y="128"/>
                    <a:pt x="1080" y="128"/>
                    <a:pt x="1080" y="128"/>
                  </a:cubicBezTo>
                  <a:cubicBezTo>
                    <a:pt x="1079" y="128"/>
                    <a:pt x="1079" y="127"/>
                    <a:pt x="1078" y="126"/>
                  </a:cubicBezTo>
                  <a:cubicBezTo>
                    <a:pt x="1078" y="125"/>
                    <a:pt x="1078" y="125"/>
                    <a:pt x="1078" y="124"/>
                  </a:cubicBezTo>
                  <a:cubicBezTo>
                    <a:pt x="1077" y="121"/>
                    <a:pt x="1076" y="116"/>
                    <a:pt x="1076" y="116"/>
                  </a:cubicBezTo>
                  <a:cubicBezTo>
                    <a:pt x="1076" y="116"/>
                    <a:pt x="1076" y="116"/>
                    <a:pt x="1076" y="115"/>
                  </a:cubicBezTo>
                  <a:cubicBezTo>
                    <a:pt x="1076" y="115"/>
                    <a:pt x="1076" y="115"/>
                    <a:pt x="1076" y="115"/>
                  </a:cubicBezTo>
                  <a:close/>
                  <a:moveTo>
                    <a:pt x="1009" y="123"/>
                  </a:moveTo>
                  <a:cubicBezTo>
                    <a:pt x="1076" y="123"/>
                    <a:pt x="1076" y="123"/>
                    <a:pt x="1076" y="123"/>
                  </a:cubicBezTo>
                  <a:cubicBezTo>
                    <a:pt x="1076" y="123"/>
                    <a:pt x="1076" y="123"/>
                    <a:pt x="1076" y="123"/>
                  </a:cubicBezTo>
                  <a:cubicBezTo>
                    <a:pt x="1076" y="123"/>
                    <a:pt x="1076" y="123"/>
                    <a:pt x="1076" y="123"/>
                  </a:cubicBezTo>
                  <a:cubicBezTo>
                    <a:pt x="1076" y="124"/>
                    <a:pt x="1076" y="124"/>
                    <a:pt x="1076" y="124"/>
                  </a:cubicBezTo>
                  <a:cubicBezTo>
                    <a:pt x="1076" y="124"/>
                    <a:pt x="1076" y="124"/>
                    <a:pt x="1076" y="124"/>
                  </a:cubicBezTo>
                  <a:cubicBezTo>
                    <a:pt x="1076" y="124"/>
                    <a:pt x="1076" y="124"/>
                    <a:pt x="1076" y="124"/>
                  </a:cubicBezTo>
                  <a:cubicBezTo>
                    <a:pt x="1009" y="124"/>
                    <a:pt x="1009" y="124"/>
                    <a:pt x="1009" y="124"/>
                  </a:cubicBezTo>
                  <a:lnTo>
                    <a:pt x="1009" y="123"/>
                  </a:lnTo>
                  <a:close/>
                  <a:moveTo>
                    <a:pt x="1071" y="126"/>
                  </a:moveTo>
                  <a:cubicBezTo>
                    <a:pt x="1071" y="127"/>
                    <a:pt x="1071" y="127"/>
                    <a:pt x="1071" y="127"/>
                  </a:cubicBezTo>
                  <a:cubicBezTo>
                    <a:pt x="1071" y="127"/>
                    <a:pt x="1071" y="127"/>
                    <a:pt x="1071" y="127"/>
                  </a:cubicBezTo>
                  <a:cubicBezTo>
                    <a:pt x="1071" y="127"/>
                    <a:pt x="1071" y="127"/>
                    <a:pt x="1071" y="127"/>
                  </a:cubicBezTo>
                  <a:cubicBezTo>
                    <a:pt x="1071" y="127"/>
                    <a:pt x="1071" y="127"/>
                    <a:pt x="1071" y="127"/>
                  </a:cubicBezTo>
                  <a:cubicBezTo>
                    <a:pt x="1071" y="127"/>
                    <a:pt x="1071" y="127"/>
                    <a:pt x="1071" y="127"/>
                  </a:cubicBezTo>
                  <a:cubicBezTo>
                    <a:pt x="1070" y="127"/>
                    <a:pt x="1070" y="127"/>
                    <a:pt x="1070" y="127"/>
                  </a:cubicBezTo>
                  <a:cubicBezTo>
                    <a:pt x="1070" y="127"/>
                    <a:pt x="1070" y="127"/>
                    <a:pt x="1070" y="127"/>
                  </a:cubicBezTo>
                  <a:cubicBezTo>
                    <a:pt x="1070" y="127"/>
                    <a:pt x="1070" y="127"/>
                    <a:pt x="1070" y="127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71" y="126"/>
                    <a:pt x="1071" y="126"/>
                    <a:pt x="1071" y="126"/>
                  </a:cubicBezTo>
                  <a:close/>
                  <a:moveTo>
                    <a:pt x="1067" y="126"/>
                  </a:moveTo>
                  <a:cubicBezTo>
                    <a:pt x="1067" y="126"/>
                    <a:pt x="1067" y="126"/>
                    <a:pt x="1067" y="126"/>
                  </a:cubicBezTo>
                  <a:cubicBezTo>
                    <a:pt x="1067" y="127"/>
                    <a:pt x="1067" y="127"/>
                    <a:pt x="1067" y="127"/>
                  </a:cubicBezTo>
                  <a:cubicBezTo>
                    <a:pt x="1067" y="127"/>
                    <a:pt x="1067" y="127"/>
                    <a:pt x="1067" y="127"/>
                  </a:cubicBezTo>
                  <a:cubicBezTo>
                    <a:pt x="1067" y="127"/>
                    <a:pt x="1067" y="127"/>
                    <a:pt x="1067" y="127"/>
                  </a:cubicBezTo>
                  <a:cubicBezTo>
                    <a:pt x="1067" y="127"/>
                    <a:pt x="1067" y="127"/>
                    <a:pt x="1067" y="127"/>
                  </a:cubicBezTo>
                  <a:cubicBezTo>
                    <a:pt x="1066" y="127"/>
                    <a:pt x="1066" y="127"/>
                    <a:pt x="1066" y="127"/>
                  </a:cubicBezTo>
                  <a:cubicBezTo>
                    <a:pt x="1066" y="127"/>
                    <a:pt x="1066" y="127"/>
                    <a:pt x="1066" y="127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6" y="126"/>
                    <a:pt x="1066" y="126"/>
                    <a:pt x="1066" y="126"/>
                  </a:cubicBezTo>
                  <a:cubicBezTo>
                    <a:pt x="1067" y="126"/>
                    <a:pt x="1067" y="126"/>
                    <a:pt x="1067" y="126"/>
                  </a:cubicBezTo>
                  <a:close/>
                  <a:moveTo>
                    <a:pt x="1063" y="126"/>
                  </a:moveTo>
                  <a:cubicBezTo>
                    <a:pt x="1063" y="127"/>
                    <a:pt x="1063" y="127"/>
                    <a:pt x="1063" y="127"/>
                  </a:cubicBezTo>
                  <a:cubicBezTo>
                    <a:pt x="1063" y="127"/>
                    <a:pt x="1063" y="127"/>
                    <a:pt x="1063" y="127"/>
                  </a:cubicBezTo>
                  <a:cubicBezTo>
                    <a:pt x="1063" y="127"/>
                    <a:pt x="1063" y="127"/>
                    <a:pt x="1063" y="127"/>
                  </a:cubicBezTo>
                  <a:cubicBezTo>
                    <a:pt x="1063" y="127"/>
                    <a:pt x="1063" y="127"/>
                    <a:pt x="1063" y="127"/>
                  </a:cubicBezTo>
                  <a:cubicBezTo>
                    <a:pt x="1063" y="127"/>
                    <a:pt x="1063" y="127"/>
                    <a:pt x="1063" y="127"/>
                  </a:cubicBezTo>
                  <a:cubicBezTo>
                    <a:pt x="1062" y="127"/>
                    <a:pt x="1062" y="127"/>
                    <a:pt x="1062" y="127"/>
                  </a:cubicBezTo>
                  <a:cubicBezTo>
                    <a:pt x="1062" y="127"/>
                    <a:pt x="1062" y="127"/>
                    <a:pt x="1062" y="127"/>
                  </a:cubicBezTo>
                  <a:cubicBezTo>
                    <a:pt x="1062" y="127"/>
                    <a:pt x="1062" y="127"/>
                    <a:pt x="1062" y="127"/>
                  </a:cubicBezTo>
                  <a:cubicBezTo>
                    <a:pt x="1062" y="126"/>
                    <a:pt x="1062" y="126"/>
                    <a:pt x="1062" y="126"/>
                  </a:cubicBezTo>
                  <a:cubicBezTo>
                    <a:pt x="1062" y="126"/>
                    <a:pt x="1062" y="126"/>
                    <a:pt x="1062" y="126"/>
                  </a:cubicBezTo>
                  <a:cubicBezTo>
                    <a:pt x="1062" y="126"/>
                    <a:pt x="1062" y="126"/>
                    <a:pt x="1062" y="126"/>
                  </a:cubicBezTo>
                  <a:cubicBezTo>
                    <a:pt x="1062" y="126"/>
                    <a:pt x="1062" y="126"/>
                    <a:pt x="1062" y="126"/>
                  </a:cubicBezTo>
                  <a:cubicBezTo>
                    <a:pt x="1063" y="126"/>
                    <a:pt x="1063" y="126"/>
                    <a:pt x="1063" y="126"/>
                  </a:cubicBezTo>
                  <a:close/>
                  <a:moveTo>
                    <a:pt x="1059" y="126"/>
                  </a:moveTo>
                  <a:cubicBezTo>
                    <a:pt x="1059" y="127"/>
                    <a:pt x="1059" y="127"/>
                    <a:pt x="1059" y="127"/>
                  </a:cubicBezTo>
                  <a:cubicBezTo>
                    <a:pt x="1059" y="127"/>
                    <a:pt x="1059" y="127"/>
                    <a:pt x="1059" y="127"/>
                  </a:cubicBezTo>
                  <a:cubicBezTo>
                    <a:pt x="1059" y="127"/>
                    <a:pt x="1059" y="127"/>
                    <a:pt x="1059" y="127"/>
                  </a:cubicBezTo>
                  <a:cubicBezTo>
                    <a:pt x="1059" y="127"/>
                    <a:pt x="1059" y="127"/>
                    <a:pt x="1059" y="127"/>
                  </a:cubicBezTo>
                  <a:cubicBezTo>
                    <a:pt x="1059" y="127"/>
                    <a:pt x="1059" y="127"/>
                    <a:pt x="1059" y="127"/>
                  </a:cubicBezTo>
                  <a:cubicBezTo>
                    <a:pt x="1058" y="127"/>
                    <a:pt x="1058" y="127"/>
                    <a:pt x="1058" y="127"/>
                  </a:cubicBezTo>
                  <a:cubicBezTo>
                    <a:pt x="1058" y="127"/>
                    <a:pt x="1058" y="127"/>
                    <a:pt x="1058" y="127"/>
                  </a:cubicBezTo>
                  <a:cubicBezTo>
                    <a:pt x="1058" y="127"/>
                    <a:pt x="1058" y="127"/>
                    <a:pt x="1058" y="127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8" y="126"/>
                    <a:pt x="1058" y="126"/>
                    <a:pt x="1058" y="126"/>
                  </a:cubicBezTo>
                  <a:cubicBezTo>
                    <a:pt x="1059" y="126"/>
                    <a:pt x="1059" y="126"/>
                    <a:pt x="1059" y="126"/>
                  </a:cubicBezTo>
                  <a:cubicBezTo>
                    <a:pt x="1059" y="126"/>
                    <a:pt x="1059" y="126"/>
                    <a:pt x="1059" y="126"/>
                  </a:cubicBezTo>
                  <a:cubicBezTo>
                    <a:pt x="1059" y="126"/>
                    <a:pt x="1059" y="126"/>
                    <a:pt x="1059" y="126"/>
                  </a:cubicBezTo>
                  <a:close/>
                  <a:moveTo>
                    <a:pt x="1055" y="126"/>
                  </a:moveTo>
                  <a:cubicBezTo>
                    <a:pt x="1055" y="127"/>
                    <a:pt x="1055" y="127"/>
                    <a:pt x="1055" y="127"/>
                  </a:cubicBezTo>
                  <a:cubicBezTo>
                    <a:pt x="1055" y="127"/>
                    <a:pt x="1055" y="127"/>
                    <a:pt x="1055" y="127"/>
                  </a:cubicBezTo>
                  <a:cubicBezTo>
                    <a:pt x="1055" y="127"/>
                    <a:pt x="1055" y="127"/>
                    <a:pt x="1055" y="127"/>
                  </a:cubicBezTo>
                  <a:cubicBezTo>
                    <a:pt x="1055" y="127"/>
                    <a:pt x="1055" y="127"/>
                    <a:pt x="1055" y="127"/>
                  </a:cubicBezTo>
                  <a:cubicBezTo>
                    <a:pt x="1055" y="127"/>
                    <a:pt x="1055" y="127"/>
                    <a:pt x="1055" y="127"/>
                  </a:cubicBezTo>
                  <a:cubicBezTo>
                    <a:pt x="1055" y="127"/>
                    <a:pt x="1055" y="127"/>
                    <a:pt x="1055" y="127"/>
                  </a:cubicBezTo>
                  <a:cubicBezTo>
                    <a:pt x="1054" y="127"/>
                    <a:pt x="1054" y="127"/>
                    <a:pt x="1054" y="127"/>
                  </a:cubicBezTo>
                  <a:cubicBezTo>
                    <a:pt x="1054" y="126"/>
                    <a:pt x="1054" y="126"/>
                    <a:pt x="1054" y="126"/>
                  </a:cubicBezTo>
                  <a:cubicBezTo>
                    <a:pt x="1054" y="126"/>
                    <a:pt x="1054" y="126"/>
                    <a:pt x="1054" y="126"/>
                  </a:cubicBezTo>
                  <a:cubicBezTo>
                    <a:pt x="1054" y="126"/>
                    <a:pt x="1054" y="126"/>
                    <a:pt x="1054" y="126"/>
                  </a:cubicBezTo>
                  <a:cubicBezTo>
                    <a:pt x="1055" y="126"/>
                    <a:pt x="1055" y="126"/>
                    <a:pt x="1055" y="126"/>
                  </a:cubicBezTo>
                  <a:close/>
                  <a:moveTo>
                    <a:pt x="1051" y="126"/>
                  </a:move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1" y="127"/>
                    <a:pt x="1051" y="127"/>
                    <a:pt x="1051" y="127"/>
                  </a:cubicBezTo>
                  <a:cubicBezTo>
                    <a:pt x="1050" y="127"/>
                    <a:pt x="1050" y="127"/>
                    <a:pt x="1050" y="127"/>
                  </a:cubicBezTo>
                  <a:cubicBezTo>
                    <a:pt x="1050" y="127"/>
                    <a:pt x="1050" y="127"/>
                    <a:pt x="1050" y="127"/>
                  </a:cubicBezTo>
                  <a:cubicBezTo>
                    <a:pt x="1050" y="126"/>
                    <a:pt x="1050" y="126"/>
                    <a:pt x="1050" y="126"/>
                  </a:cubicBezTo>
                  <a:cubicBezTo>
                    <a:pt x="1050" y="126"/>
                    <a:pt x="1050" y="126"/>
                    <a:pt x="1050" y="126"/>
                  </a:cubicBezTo>
                  <a:cubicBezTo>
                    <a:pt x="1050" y="126"/>
                    <a:pt x="1050" y="126"/>
                    <a:pt x="1050" y="126"/>
                  </a:cubicBezTo>
                  <a:cubicBezTo>
                    <a:pt x="1050" y="126"/>
                    <a:pt x="1050" y="126"/>
                    <a:pt x="1050" y="126"/>
                  </a:cubicBezTo>
                  <a:cubicBezTo>
                    <a:pt x="1050" y="126"/>
                    <a:pt x="1050" y="126"/>
                    <a:pt x="1050" y="126"/>
                  </a:cubicBezTo>
                  <a:cubicBezTo>
                    <a:pt x="1051" y="126"/>
                    <a:pt x="1051" y="126"/>
                    <a:pt x="1051" y="126"/>
                  </a:cubicBezTo>
                  <a:cubicBezTo>
                    <a:pt x="1051" y="126"/>
                    <a:pt x="1051" y="126"/>
                    <a:pt x="1051" y="126"/>
                  </a:cubicBezTo>
                  <a:close/>
                  <a:moveTo>
                    <a:pt x="1047" y="126"/>
                  </a:moveTo>
                  <a:cubicBezTo>
                    <a:pt x="1047" y="127"/>
                    <a:pt x="1047" y="127"/>
                    <a:pt x="1047" y="127"/>
                  </a:cubicBezTo>
                  <a:cubicBezTo>
                    <a:pt x="1047" y="127"/>
                    <a:pt x="1047" y="127"/>
                    <a:pt x="1047" y="127"/>
                  </a:cubicBezTo>
                  <a:cubicBezTo>
                    <a:pt x="1047" y="127"/>
                    <a:pt x="1047" y="127"/>
                    <a:pt x="1047" y="127"/>
                  </a:cubicBezTo>
                  <a:cubicBezTo>
                    <a:pt x="1047" y="127"/>
                    <a:pt x="1047" y="127"/>
                    <a:pt x="1047" y="127"/>
                  </a:cubicBezTo>
                  <a:cubicBezTo>
                    <a:pt x="1047" y="127"/>
                    <a:pt x="1047" y="127"/>
                    <a:pt x="1047" y="127"/>
                  </a:cubicBezTo>
                  <a:cubicBezTo>
                    <a:pt x="1047" y="127"/>
                    <a:pt x="1047" y="127"/>
                    <a:pt x="1047" y="127"/>
                  </a:cubicBezTo>
                  <a:cubicBezTo>
                    <a:pt x="1046" y="127"/>
                    <a:pt x="1046" y="127"/>
                    <a:pt x="1046" y="127"/>
                  </a:cubicBezTo>
                  <a:cubicBezTo>
                    <a:pt x="1046" y="126"/>
                    <a:pt x="1046" y="126"/>
                    <a:pt x="1046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ubicBezTo>
                    <a:pt x="1047" y="126"/>
                    <a:pt x="1047" y="126"/>
                    <a:pt x="1047" y="126"/>
                  </a:cubicBezTo>
                  <a:close/>
                  <a:moveTo>
                    <a:pt x="1042" y="127"/>
                  </a:moveTo>
                  <a:cubicBezTo>
                    <a:pt x="1042" y="126"/>
                    <a:pt x="1042" y="126"/>
                    <a:pt x="1042" y="126"/>
                  </a:cubicBezTo>
                  <a:cubicBezTo>
                    <a:pt x="1042" y="126"/>
                    <a:pt x="1042" y="126"/>
                    <a:pt x="1042" y="126"/>
                  </a:cubicBezTo>
                  <a:cubicBezTo>
                    <a:pt x="1042" y="126"/>
                    <a:pt x="1042" y="126"/>
                    <a:pt x="1042" y="126"/>
                  </a:cubicBezTo>
                  <a:cubicBezTo>
                    <a:pt x="1043" y="126"/>
                    <a:pt x="1043" y="126"/>
                    <a:pt x="1043" y="126"/>
                  </a:cubicBezTo>
                  <a:cubicBezTo>
                    <a:pt x="1043" y="126"/>
                    <a:pt x="1043" y="126"/>
                    <a:pt x="1043" y="126"/>
                  </a:cubicBezTo>
                  <a:cubicBezTo>
                    <a:pt x="1043" y="126"/>
                    <a:pt x="1043" y="126"/>
                    <a:pt x="1043" y="126"/>
                  </a:cubicBezTo>
                  <a:cubicBezTo>
                    <a:pt x="1044" y="126"/>
                    <a:pt x="1044" y="126"/>
                    <a:pt x="1044" y="126"/>
                  </a:cubicBezTo>
                  <a:cubicBezTo>
                    <a:pt x="1044" y="127"/>
                    <a:pt x="1044" y="127"/>
                    <a:pt x="1044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2" y="127"/>
                    <a:pt x="1042" y="127"/>
                    <a:pt x="1042" y="127"/>
                  </a:cubicBezTo>
                  <a:cubicBezTo>
                    <a:pt x="1042" y="127"/>
                    <a:pt x="1042" y="127"/>
                    <a:pt x="1042" y="127"/>
                  </a:cubicBezTo>
                  <a:close/>
                  <a:moveTo>
                    <a:pt x="1040" y="126"/>
                  </a:moveTo>
                  <a:cubicBezTo>
                    <a:pt x="1040" y="127"/>
                    <a:pt x="1040" y="127"/>
                    <a:pt x="1040" y="127"/>
                  </a:cubicBezTo>
                  <a:cubicBezTo>
                    <a:pt x="1040" y="127"/>
                    <a:pt x="1040" y="127"/>
                    <a:pt x="1040" y="127"/>
                  </a:cubicBezTo>
                  <a:cubicBezTo>
                    <a:pt x="1040" y="127"/>
                    <a:pt x="1040" y="127"/>
                    <a:pt x="1040" y="127"/>
                  </a:cubicBezTo>
                  <a:cubicBezTo>
                    <a:pt x="1039" y="127"/>
                    <a:pt x="1039" y="127"/>
                    <a:pt x="1039" y="127"/>
                  </a:cubicBezTo>
                  <a:cubicBezTo>
                    <a:pt x="1039" y="127"/>
                    <a:pt x="1039" y="127"/>
                    <a:pt x="1039" y="127"/>
                  </a:cubicBezTo>
                  <a:cubicBezTo>
                    <a:pt x="1039" y="127"/>
                    <a:pt x="1039" y="127"/>
                    <a:pt x="1039" y="127"/>
                  </a:cubicBezTo>
                  <a:cubicBezTo>
                    <a:pt x="1038" y="127"/>
                    <a:pt x="1038" y="127"/>
                    <a:pt x="1038" y="127"/>
                  </a:cubicBezTo>
                  <a:cubicBezTo>
                    <a:pt x="1038" y="126"/>
                    <a:pt x="1038" y="126"/>
                    <a:pt x="1038" y="126"/>
                  </a:cubicBezTo>
                  <a:cubicBezTo>
                    <a:pt x="1039" y="126"/>
                    <a:pt x="1039" y="126"/>
                    <a:pt x="1039" y="126"/>
                  </a:cubicBezTo>
                  <a:cubicBezTo>
                    <a:pt x="1039" y="126"/>
                    <a:pt x="1039" y="126"/>
                    <a:pt x="1039" y="126"/>
                  </a:cubicBezTo>
                  <a:cubicBezTo>
                    <a:pt x="1039" y="126"/>
                    <a:pt x="1039" y="126"/>
                    <a:pt x="1039" y="126"/>
                  </a:cubicBezTo>
                  <a:cubicBezTo>
                    <a:pt x="1039" y="126"/>
                    <a:pt x="1039" y="126"/>
                    <a:pt x="1039" y="126"/>
                  </a:cubicBezTo>
                  <a:cubicBezTo>
                    <a:pt x="1039" y="126"/>
                    <a:pt x="1039" y="126"/>
                    <a:pt x="1039" y="126"/>
                  </a:cubicBezTo>
                  <a:cubicBezTo>
                    <a:pt x="1040" y="126"/>
                    <a:pt x="1040" y="126"/>
                    <a:pt x="1040" y="126"/>
                  </a:cubicBezTo>
                  <a:cubicBezTo>
                    <a:pt x="1040" y="126"/>
                    <a:pt x="1040" y="126"/>
                    <a:pt x="1040" y="126"/>
                  </a:cubicBezTo>
                  <a:close/>
                  <a:moveTo>
                    <a:pt x="1036" y="126"/>
                  </a:moveTo>
                  <a:cubicBezTo>
                    <a:pt x="1036" y="126"/>
                    <a:pt x="1036" y="126"/>
                    <a:pt x="1036" y="126"/>
                  </a:cubicBezTo>
                  <a:cubicBezTo>
                    <a:pt x="1036" y="127"/>
                    <a:pt x="1036" y="127"/>
                    <a:pt x="1036" y="127"/>
                  </a:cubicBezTo>
                  <a:cubicBezTo>
                    <a:pt x="1036" y="127"/>
                    <a:pt x="1036" y="127"/>
                    <a:pt x="1036" y="127"/>
                  </a:cubicBezTo>
                  <a:cubicBezTo>
                    <a:pt x="1035" y="127"/>
                    <a:pt x="1035" y="127"/>
                    <a:pt x="1035" y="127"/>
                  </a:cubicBezTo>
                  <a:cubicBezTo>
                    <a:pt x="1035" y="127"/>
                    <a:pt x="1035" y="127"/>
                    <a:pt x="1035" y="127"/>
                  </a:cubicBezTo>
                  <a:cubicBezTo>
                    <a:pt x="1035" y="127"/>
                    <a:pt x="1035" y="127"/>
                    <a:pt x="1035" y="127"/>
                  </a:cubicBezTo>
                  <a:cubicBezTo>
                    <a:pt x="1035" y="127"/>
                    <a:pt x="1035" y="127"/>
                    <a:pt x="1035" y="127"/>
                  </a:cubicBezTo>
                  <a:cubicBezTo>
                    <a:pt x="1035" y="126"/>
                    <a:pt x="1035" y="126"/>
                    <a:pt x="1035" y="126"/>
                  </a:cubicBezTo>
                  <a:cubicBezTo>
                    <a:pt x="1035" y="126"/>
                    <a:pt x="1035" y="126"/>
                    <a:pt x="1035" y="126"/>
                  </a:cubicBezTo>
                  <a:cubicBezTo>
                    <a:pt x="1035" y="126"/>
                    <a:pt x="1035" y="126"/>
                    <a:pt x="1035" y="126"/>
                  </a:cubicBezTo>
                  <a:cubicBezTo>
                    <a:pt x="1035" y="126"/>
                    <a:pt x="1035" y="126"/>
                    <a:pt x="1035" y="126"/>
                  </a:cubicBezTo>
                  <a:lnTo>
                    <a:pt x="1036" y="126"/>
                  </a:lnTo>
                  <a:close/>
                  <a:moveTo>
                    <a:pt x="1031" y="127"/>
                  </a:move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1" y="126"/>
                    <a:pt x="1031" y="126"/>
                    <a:pt x="1031" y="126"/>
                  </a:cubicBezTo>
                  <a:cubicBezTo>
                    <a:pt x="1032" y="126"/>
                    <a:pt x="1032" y="126"/>
                    <a:pt x="1032" y="126"/>
                  </a:cubicBezTo>
                  <a:cubicBezTo>
                    <a:pt x="1032" y="126"/>
                    <a:pt x="1032" y="126"/>
                    <a:pt x="1032" y="126"/>
                  </a:cubicBezTo>
                  <a:cubicBezTo>
                    <a:pt x="1032" y="127"/>
                    <a:pt x="1032" y="127"/>
                    <a:pt x="1032" y="127"/>
                  </a:cubicBezTo>
                  <a:cubicBezTo>
                    <a:pt x="1032" y="127"/>
                    <a:pt x="1032" y="127"/>
                    <a:pt x="1032" y="127"/>
                  </a:cubicBezTo>
                  <a:cubicBezTo>
                    <a:pt x="1032" y="127"/>
                    <a:pt x="1032" y="127"/>
                    <a:pt x="1032" y="127"/>
                  </a:cubicBezTo>
                  <a:cubicBezTo>
                    <a:pt x="1032" y="127"/>
                    <a:pt x="1032" y="127"/>
                    <a:pt x="1032" y="127"/>
                  </a:cubicBezTo>
                  <a:cubicBezTo>
                    <a:pt x="1032" y="127"/>
                    <a:pt x="1032" y="127"/>
                    <a:pt x="1032" y="127"/>
                  </a:cubicBezTo>
                  <a:cubicBezTo>
                    <a:pt x="1031" y="127"/>
                    <a:pt x="1031" y="127"/>
                    <a:pt x="1031" y="127"/>
                  </a:cubicBezTo>
                  <a:cubicBezTo>
                    <a:pt x="1031" y="127"/>
                    <a:pt x="1031" y="127"/>
                    <a:pt x="1031" y="127"/>
                  </a:cubicBezTo>
                  <a:cubicBezTo>
                    <a:pt x="1031" y="127"/>
                    <a:pt x="1031" y="127"/>
                    <a:pt x="1031" y="127"/>
                  </a:cubicBezTo>
                  <a:close/>
                  <a:moveTo>
                    <a:pt x="1028" y="126"/>
                  </a:moveTo>
                  <a:cubicBezTo>
                    <a:pt x="1028" y="126"/>
                    <a:pt x="1028" y="126"/>
                    <a:pt x="1028" y="126"/>
                  </a:cubicBezTo>
                  <a:cubicBezTo>
                    <a:pt x="1028" y="127"/>
                    <a:pt x="1028" y="127"/>
                    <a:pt x="1028" y="127"/>
                  </a:cubicBezTo>
                  <a:cubicBezTo>
                    <a:pt x="1028" y="127"/>
                    <a:pt x="1028" y="127"/>
                    <a:pt x="1028" y="127"/>
                  </a:cubicBezTo>
                  <a:cubicBezTo>
                    <a:pt x="1028" y="127"/>
                    <a:pt x="1028" y="127"/>
                    <a:pt x="1028" y="127"/>
                  </a:cubicBezTo>
                  <a:cubicBezTo>
                    <a:pt x="1028" y="127"/>
                    <a:pt x="1028" y="127"/>
                    <a:pt x="1028" y="127"/>
                  </a:cubicBezTo>
                  <a:cubicBezTo>
                    <a:pt x="1027" y="127"/>
                    <a:pt x="1027" y="127"/>
                    <a:pt x="1027" y="127"/>
                  </a:cubicBezTo>
                  <a:cubicBezTo>
                    <a:pt x="1027" y="127"/>
                    <a:pt x="1027" y="127"/>
                    <a:pt x="1027" y="127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cubicBezTo>
                    <a:pt x="1027" y="126"/>
                    <a:pt x="1027" y="126"/>
                    <a:pt x="1027" y="126"/>
                  </a:cubicBezTo>
                  <a:lnTo>
                    <a:pt x="1028" y="126"/>
                  </a:lnTo>
                  <a:close/>
                  <a:moveTo>
                    <a:pt x="1011" y="155"/>
                  </a:moveTo>
                  <a:cubicBezTo>
                    <a:pt x="1011" y="155"/>
                    <a:pt x="1011" y="155"/>
                    <a:pt x="1011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0" y="155"/>
                    <a:pt x="1010" y="155"/>
                    <a:pt x="1010" y="155"/>
                  </a:cubicBezTo>
                  <a:cubicBezTo>
                    <a:pt x="1017" y="144"/>
                    <a:pt x="1017" y="144"/>
                    <a:pt x="1017" y="144"/>
                  </a:cubicBezTo>
                  <a:cubicBezTo>
                    <a:pt x="1021" y="137"/>
                    <a:pt x="1021" y="137"/>
                    <a:pt x="1021" y="137"/>
                  </a:cubicBezTo>
                  <a:cubicBezTo>
                    <a:pt x="1022" y="136"/>
                    <a:pt x="1022" y="135"/>
                    <a:pt x="1022" y="135"/>
                  </a:cubicBezTo>
                  <a:cubicBezTo>
                    <a:pt x="1022" y="134"/>
                    <a:pt x="1022" y="134"/>
                    <a:pt x="1022" y="133"/>
                  </a:cubicBezTo>
                  <a:cubicBezTo>
                    <a:pt x="1022" y="133"/>
                    <a:pt x="1022" y="132"/>
                    <a:pt x="1022" y="131"/>
                  </a:cubicBezTo>
                  <a:cubicBezTo>
                    <a:pt x="1022" y="131"/>
                    <a:pt x="1022" y="131"/>
                    <a:pt x="1022" y="131"/>
                  </a:cubicBezTo>
                  <a:cubicBezTo>
                    <a:pt x="1022" y="131"/>
                    <a:pt x="1021" y="131"/>
                    <a:pt x="1021" y="130"/>
                  </a:cubicBezTo>
                  <a:cubicBezTo>
                    <a:pt x="1021" y="130"/>
                    <a:pt x="1021" y="130"/>
                    <a:pt x="1021" y="130"/>
                  </a:cubicBezTo>
                  <a:cubicBezTo>
                    <a:pt x="1020" y="130"/>
                    <a:pt x="1018" y="129"/>
                    <a:pt x="1017" y="129"/>
                  </a:cubicBezTo>
                  <a:cubicBezTo>
                    <a:pt x="1011" y="129"/>
                    <a:pt x="1011" y="129"/>
                    <a:pt x="1011" y="129"/>
                  </a:cubicBezTo>
                  <a:cubicBezTo>
                    <a:pt x="1011" y="129"/>
                    <a:pt x="1011" y="129"/>
                    <a:pt x="1011" y="129"/>
                  </a:cubicBezTo>
                  <a:cubicBezTo>
                    <a:pt x="1017" y="129"/>
                    <a:pt x="1017" y="129"/>
                    <a:pt x="1017" y="129"/>
                  </a:cubicBezTo>
                  <a:cubicBezTo>
                    <a:pt x="1017" y="129"/>
                    <a:pt x="1018" y="129"/>
                    <a:pt x="1018" y="129"/>
                  </a:cubicBezTo>
                  <a:cubicBezTo>
                    <a:pt x="1019" y="129"/>
                    <a:pt x="1019" y="129"/>
                    <a:pt x="1020" y="129"/>
                  </a:cubicBezTo>
                  <a:cubicBezTo>
                    <a:pt x="1020" y="129"/>
                    <a:pt x="1021" y="129"/>
                    <a:pt x="1021" y="130"/>
                  </a:cubicBezTo>
                  <a:cubicBezTo>
                    <a:pt x="1021" y="130"/>
                    <a:pt x="1021" y="130"/>
                    <a:pt x="1021" y="130"/>
                  </a:cubicBezTo>
                  <a:cubicBezTo>
                    <a:pt x="1021" y="130"/>
                    <a:pt x="1022" y="130"/>
                    <a:pt x="1022" y="131"/>
                  </a:cubicBezTo>
                  <a:cubicBezTo>
                    <a:pt x="1022" y="131"/>
                    <a:pt x="1022" y="131"/>
                    <a:pt x="1022" y="131"/>
                  </a:cubicBezTo>
                  <a:cubicBezTo>
                    <a:pt x="1023" y="131"/>
                    <a:pt x="1023" y="132"/>
                    <a:pt x="1023" y="132"/>
                  </a:cubicBezTo>
                  <a:cubicBezTo>
                    <a:pt x="1023" y="132"/>
                    <a:pt x="1023" y="132"/>
                    <a:pt x="1023" y="132"/>
                  </a:cubicBezTo>
                  <a:cubicBezTo>
                    <a:pt x="1023" y="133"/>
                    <a:pt x="1023" y="133"/>
                    <a:pt x="1023" y="133"/>
                  </a:cubicBezTo>
                  <a:cubicBezTo>
                    <a:pt x="1023" y="134"/>
                    <a:pt x="1023" y="134"/>
                    <a:pt x="1023" y="134"/>
                  </a:cubicBezTo>
                  <a:cubicBezTo>
                    <a:pt x="1023" y="134"/>
                    <a:pt x="1023" y="134"/>
                    <a:pt x="1023" y="135"/>
                  </a:cubicBezTo>
                  <a:cubicBezTo>
                    <a:pt x="1023" y="135"/>
                    <a:pt x="1023" y="135"/>
                    <a:pt x="1023" y="135"/>
                  </a:cubicBezTo>
                  <a:cubicBezTo>
                    <a:pt x="1022" y="136"/>
                    <a:pt x="1022" y="136"/>
                    <a:pt x="1022" y="137"/>
                  </a:cubicBezTo>
                  <a:cubicBezTo>
                    <a:pt x="1022" y="137"/>
                    <a:pt x="1022" y="137"/>
                    <a:pt x="1022" y="137"/>
                  </a:cubicBezTo>
                  <a:cubicBezTo>
                    <a:pt x="1022" y="137"/>
                    <a:pt x="1022" y="137"/>
                    <a:pt x="1022" y="137"/>
                  </a:cubicBezTo>
                  <a:cubicBezTo>
                    <a:pt x="1011" y="155"/>
                    <a:pt x="1011" y="155"/>
                    <a:pt x="1011" y="155"/>
                  </a:cubicBezTo>
                  <a:cubicBezTo>
                    <a:pt x="1011" y="155"/>
                    <a:pt x="1011" y="155"/>
                    <a:pt x="1011" y="155"/>
                  </a:cubicBezTo>
                  <a:close/>
                  <a:moveTo>
                    <a:pt x="1011" y="127"/>
                  </a:moveTo>
                  <a:cubicBezTo>
                    <a:pt x="1011" y="126"/>
                    <a:pt x="1011" y="126"/>
                    <a:pt x="1011" y="126"/>
                  </a:cubicBezTo>
                  <a:cubicBezTo>
                    <a:pt x="1011" y="126"/>
                    <a:pt x="1011" y="126"/>
                    <a:pt x="1011" y="126"/>
                  </a:cubicBezTo>
                  <a:cubicBezTo>
                    <a:pt x="1011" y="126"/>
                    <a:pt x="1011" y="126"/>
                    <a:pt x="1011" y="126"/>
                  </a:cubicBezTo>
                  <a:cubicBezTo>
                    <a:pt x="1011" y="126"/>
                    <a:pt x="1011" y="126"/>
                    <a:pt x="1011" y="126"/>
                  </a:cubicBezTo>
                  <a:cubicBezTo>
                    <a:pt x="1011" y="126"/>
                    <a:pt x="1011" y="126"/>
                    <a:pt x="1011" y="126"/>
                  </a:cubicBezTo>
                  <a:cubicBezTo>
                    <a:pt x="1012" y="126"/>
                    <a:pt x="1012" y="126"/>
                    <a:pt x="1012" y="126"/>
                  </a:cubicBezTo>
                  <a:cubicBezTo>
                    <a:pt x="1012" y="126"/>
                    <a:pt x="1012" y="126"/>
                    <a:pt x="1012" y="126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2" y="127"/>
                    <a:pt x="1012" y="127"/>
                    <a:pt x="1012" y="127"/>
                  </a:cubicBezTo>
                  <a:cubicBezTo>
                    <a:pt x="1011" y="127"/>
                    <a:pt x="1011" y="127"/>
                    <a:pt x="1011" y="127"/>
                  </a:cubicBezTo>
                  <a:close/>
                  <a:moveTo>
                    <a:pt x="1015" y="127"/>
                  </a:moveTo>
                  <a:cubicBezTo>
                    <a:pt x="1015" y="126"/>
                    <a:pt x="1015" y="126"/>
                    <a:pt x="1015" y="126"/>
                  </a:cubicBezTo>
                  <a:cubicBezTo>
                    <a:pt x="1015" y="126"/>
                    <a:pt x="1015" y="126"/>
                    <a:pt x="1015" y="126"/>
                  </a:cubicBezTo>
                  <a:cubicBezTo>
                    <a:pt x="1015" y="126"/>
                    <a:pt x="1015" y="126"/>
                    <a:pt x="1015" y="126"/>
                  </a:cubicBezTo>
                  <a:cubicBezTo>
                    <a:pt x="1016" y="126"/>
                    <a:pt x="1016" y="126"/>
                    <a:pt x="1016" y="126"/>
                  </a:cubicBezTo>
                  <a:cubicBezTo>
                    <a:pt x="1016" y="126"/>
                    <a:pt x="1016" y="126"/>
                    <a:pt x="1016" y="126"/>
                  </a:cubicBezTo>
                  <a:cubicBezTo>
                    <a:pt x="1016" y="126"/>
                    <a:pt x="1016" y="126"/>
                    <a:pt x="1016" y="126"/>
                  </a:cubicBezTo>
                  <a:cubicBezTo>
                    <a:pt x="1016" y="127"/>
                    <a:pt x="1016" y="127"/>
                    <a:pt x="1016" y="127"/>
                  </a:cubicBezTo>
                  <a:cubicBezTo>
                    <a:pt x="1016" y="127"/>
                    <a:pt x="1016" y="127"/>
                    <a:pt x="1016" y="127"/>
                  </a:cubicBezTo>
                  <a:cubicBezTo>
                    <a:pt x="1016" y="127"/>
                    <a:pt x="1016" y="127"/>
                    <a:pt x="1016" y="127"/>
                  </a:cubicBezTo>
                  <a:cubicBezTo>
                    <a:pt x="1016" y="127"/>
                    <a:pt x="1016" y="127"/>
                    <a:pt x="1016" y="127"/>
                  </a:cubicBezTo>
                  <a:cubicBezTo>
                    <a:pt x="1015" y="127"/>
                    <a:pt x="1015" y="127"/>
                    <a:pt x="1015" y="127"/>
                  </a:cubicBezTo>
                  <a:close/>
                  <a:moveTo>
                    <a:pt x="1020" y="126"/>
                  </a:moveTo>
                  <a:cubicBezTo>
                    <a:pt x="1020" y="127"/>
                    <a:pt x="1020" y="127"/>
                    <a:pt x="1020" y="127"/>
                  </a:cubicBezTo>
                  <a:cubicBezTo>
                    <a:pt x="1020" y="127"/>
                    <a:pt x="1020" y="127"/>
                    <a:pt x="1020" y="127"/>
                  </a:cubicBezTo>
                  <a:cubicBezTo>
                    <a:pt x="1020" y="127"/>
                    <a:pt x="1020" y="127"/>
                    <a:pt x="1020" y="127"/>
                  </a:cubicBezTo>
                  <a:cubicBezTo>
                    <a:pt x="1020" y="127"/>
                    <a:pt x="1020" y="127"/>
                    <a:pt x="1020" y="127"/>
                  </a:cubicBezTo>
                  <a:cubicBezTo>
                    <a:pt x="1020" y="127"/>
                    <a:pt x="1020" y="127"/>
                    <a:pt x="1020" y="127"/>
                  </a:cubicBezTo>
                  <a:cubicBezTo>
                    <a:pt x="1019" y="127"/>
                    <a:pt x="1019" y="127"/>
                    <a:pt x="1019" y="127"/>
                  </a:cubicBezTo>
                  <a:cubicBezTo>
                    <a:pt x="1019" y="127"/>
                    <a:pt x="1019" y="127"/>
                    <a:pt x="1019" y="127"/>
                  </a:cubicBezTo>
                  <a:cubicBezTo>
                    <a:pt x="1019" y="127"/>
                    <a:pt x="1019" y="127"/>
                    <a:pt x="1019" y="127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19" y="126"/>
                    <a:pt x="1019" y="126"/>
                    <a:pt x="1019" y="126"/>
                  </a:cubicBezTo>
                  <a:cubicBezTo>
                    <a:pt x="1020" y="126"/>
                    <a:pt x="1020" y="126"/>
                    <a:pt x="1020" y="126"/>
                  </a:cubicBezTo>
                  <a:cubicBezTo>
                    <a:pt x="1020" y="126"/>
                    <a:pt x="1020" y="126"/>
                    <a:pt x="1020" y="126"/>
                  </a:cubicBezTo>
                  <a:cubicBezTo>
                    <a:pt x="1020" y="126"/>
                    <a:pt x="1020" y="126"/>
                    <a:pt x="1020" y="126"/>
                  </a:cubicBezTo>
                  <a:close/>
                  <a:moveTo>
                    <a:pt x="1023" y="127"/>
                  </a:moveTo>
                  <a:cubicBezTo>
                    <a:pt x="1023" y="127"/>
                    <a:pt x="1023" y="127"/>
                    <a:pt x="1023" y="127"/>
                  </a:cubicBezTo>
                  <a:cubicBezTo>
                    <a:pt x="1023" y="127"/>
                    <a:pt x="1023" y="127"/>
                    <a:pt x="1023" y="127"/>
                  </a:cubicBezTo>
                  <a:cubicBezTo>
                    <a:pt x="1023" y="126"/>
                    <a:pt x="1023" y="126"/>
                    <a:pt x="1023" y="126"/>
                  </a:cubicBezTo>
                  <a:cubicBezTo>
                    <a:pt x="1023" y="126"/>
                    <a:pt x="1023" y="126"/>
                    <a:pt x="1023" y="126"/>
                  </a:cubicBezTo>
                  <a:cubicBezTo>
                    <a:pt x="1023" y="126"/>
                    <a:pt x="1023" y="126"/>
                    <a:pt x="1023" y="126"/>
                  </a:cubicBezTo>
                  <a:cubicBezTo>
                    <a:pt x="1023" y="126"/>
                    <a:pt x="1023" y="126"/>
                    <a:pt x="1023" y="126"/>
                  </a:cubicBezTo>
                  <a:cubicBezTo>
                    <a:pt x="1023" y="126"/>
                    <a:pt x="1023" y="126"/>
                    <a:pt x="1023" y="126"/>
                  </a:cubicBezTo>
                  <a:cubicBezTo>
                    <a:pt x="1024" y="126"/>
                    <a:pt x="1024" y="126"/>
                    <a:pt x="1024" y="126"/>
                  </a:cubicBezTo>
                  <a:cubicBezTo>
                    <a:pt x="1024" y="126"/>
                    <a:pt x="1024" y="126"/>
                    <a:pt x="1024" y="126"/>
                  </a:cubicBezTo>
                  <a:cubicBezTo>
                    <a:pt x="1024" y="127"/>
                    <a:pt x="1024" y="127"/>
                    <a:pt x="1024" y="127"/>
                  </a:cubicBezTo>
                  <a:cubicBezTo>
                    <a:pt x="1024" y="127"/>
                    <a:pt x="1024" y="127"/>
                    <a:pt x="1024" y="127"/>
                  </a:cubicBezTo>
                  <a:cubicBezTo>
                    <a:pt x="1024" y="127"/>
                    <a:pt x="1024" y="127"/>
                    <a:pt x="1024" y="127"/>
                  </a:cubicBezTo>
                  <a:cubicBezTo>
                    <a:pt x="1024" y="127"/>
                    <a:pt x="1024" y="127"/>
                    <a:pt x="1024" y="127"/>
                  </a:cubicBezTo>
                  <a:cubicBezTo>
                    <a:pt x="1024" y="127"/>
                    <a:pt x="1024" y="127"/>
                    <a:pt x="1024" y="127"/>
                  </a:cubicBezTo>
                  <a:cubicBezTo>
                    <a:pt x="1023" y="127"/>
                    <a:pt x="1023" y="127"/>
                    <a:pt x="1023" y="127"/>
                  </a:cubicBezTo>
                  <a:close/>
                  <a:moveTo>
                    <a:pt x="1009" y="131"/>
                  </a:moveTo>
                  <a:cubicBezTo>
                    <a:pt x="1010" y="130"/>
                    <a:pt x="1010" y="130"/>
                    <a:pt x="1010" y="130"/>
                  </a:cubicBezTo>
                  <a:cubicBezTo>
                    <a:pt x="1011" y="131"/>
                    <a:pt x="1011" y="131"/>
                    <a:pt x="1011" y="131"/>
                  </a:cubicBezTo>
                  <a:cubicBezTo>
                    <a:pt x="1012" y="131"/>
                    <a:pt x="1012" y="131"/>
                    <a:pt x="1012" y="131"/>
                  </a:cubicBezTo>
                  <a:cubicBezTo>
                    <a:pt x="1015" y="131"/>
                    <a:pt x="1015" y="131"/>
                    <a:pt x="1015" y="131"/>
                  </a:cubicBezTo>
                  <a:cubicBezTo>
                    <a:pt x="1015" y="131"/>
                    <a:pt x="1015" y="131"/>
                    <a:pt x="1015" y="131"/>
                  </a:cubicBezTo>
                  <a:cubicBezTo>
                    <a:pt x="1015" y="131"/>
                    <a:pt x="1016" y="131"/>
                    <a:pt x="1016" y="131"/>
                  </a:cubicBezTo>
                  <a:cubicBezTo>
                    <a:pt x="1017" y="131"/>
                    <a:pt x="1018" y="131"/>
                    <a:pt x="1018" y="132"/>
                  </a:cubicBezTo>
                  <a:cubicBezTo>
                    <a:pt x="1019" y="133"/>
                    <a:pt x="1019" y="133"/>
                    <a:pt x="1019" y="133"/>
                  </a:cubicBezTo>
                  <a:cubicBezTo>
                    <a:pt x="1019" y="134"/>
                    <a:pt x="1018" y="135"/>
                    <a:pt x="1018" y="135"/>
                  </a:cubicBezTo>
                  <a:cubicBezTo>
                    <a:pt x="1017" y="136"/>
                    <a:pt x="1017" y="136"/>
                    <a:pt x="1016" y="136"/>
                  </a:cubicBezTo>
                  <a:cubicBezTo>
                    <a:pt x="1015" y="136"/>
                    <a:pt x="1015" y="136"/>
                    <a:pt x="1015" y="135"/>
                  </a:cubicBezTo>
                  <a:cubicBezTo>
                    <a:pt x="1012" y="135"/>
                    <a:pt x="1012" y="135"/>
                    <a:pt x="1012" y="135"/>
                  </a:cubicBezTo>
                  <a:cubicBezTo>
                    <a:pt x="1012" y="136"/>
                    <a:pt x="1012" y="136"/>
                    <a:pt x="1012" y="136"/>
                  </a:cubicBezTo>
                  <a:cubicBezTo>
                    <a:pt x="1009" y="136"/>
                    <a:pt x="1009" y="136"/>
                    <a:pt x="1009" y="136"/>
                  </a:cubicBezTo>
                  <a:lnTo>
                    <a:pt x="1009" y="131"/>
                  </a:lnTo>
                  <a:close/>
                  <a:moveTo>
                    <a:pt x="1006" y="162"/>
                  </a:moveTo>
                  <a:cubicBezTo>
                    <a:pt x="1006" y="162"/>
                    <a:pt x="1006" y="162"/>
                    <a:pt x="1006" y="162"/>
                  </a:cubicBezTo>
                  <a:cubicBezTo>
                    <a:pt x="1006" y="162"/>
                    <a:pt x="1006" y="162"/>
                    <a:pt x="1006" y="162"/>
                  </a:cubicBezTo>
                  <a:cubicBezTo>
                    <a:pt x="1006" y="162"/>
                    <a:pt x="1006" y="162"/>
                    <a:pt x="1006" y="162"/>
                  </a:cubicBezTo>
                  <a:cubicBezTo>
                    <a:pt x="1006" y="162"/>
                    <a:pt x="1006" y="162"/>
                    <a:pt x="1006" y="162"/>
                  </a:cubicBezTo>
                  <a:cubicBezTo>
                    <a:pt x="1006" y="162"/>
                    <a:pt x="1006" y="162"/>
                    <a:pt x="1006" y="162"/>
                  </a:cubicBezTo>
                  <a:cubicBezTo>
                    <a:pt x="1006" y="161"/>
                    <a:pt x="1006" y="161"/>
                    <a:pt x="1006" y="161"/>
                  </a:cubicBezTo>
                  <a:cubicBezTo>
                    <a:pt x="1008" y="159"/>
                    <a:pt x="1008" y="159"/>
                    <a:pt x="1008" y="159"/>
                  </a:cubicBezTo>
                  <a:cubicBezTo>
                    <a:pt x="1009" y="157"/>
                    <a:pt x="1009" y="157"/>
                    <a:pt x="1009" y="157"/>
                  </a:cubicBezTo>
                  <a:cubicBezTo>
                    <a:pt x="1010" y="157"/>
                    <a:pt x="1010" y="157"/>
                    <a:pt x="1010" y="157"/>
                  </a:cubicBezTo>
                  <a:cubicBezTo>
                    <a:pt x="1010" y="157"/>
                    <a:pt x="1010" y="157"/>
                    <a:pt x="1010" y="157"/>
                  </a:cubicBezTo>
                  <a:cubicBezTo>
                    <a:pt x="1010" y="157"/>
                    <a:pt x="1010" y="157"/>
                    <a:pt x="1010" y="157"/>
                  </a:cubicBezTo>
                  <a:cubicBezTo>
                    <a:pt x="1008" y="160"/>
                    <a:pt x="1008" y="160"/>
                    <a:pt x="1008" y="160"/>
                  </a:cubicBezTo>
                  <a:cubicBezTo>
                    <a:pt x="1007" y="162"/>
                    <a:pt x="1007" y="162"/>
                    <a:pt x="1007" y="162"/>
                  </a:cubicBezTo>
                  <a:cubicBezTo>
                    <a:pt x="1007" y="162"/>
                    <a:pt x="1007" y="162"/>
                    <a:pt x="1007" y="162"/>
                  </a:cubicBezTo>
                  <a:cubicBezTo>
                    <a:pt x="1007" y="162"/>
                    <a:pt x="1007" y="162"/>
                    <a:pt x="1007" y="162"/>
                  </a:cubicBezTo>
                  <a:cubicBezTo>
                    <a:pt x="1006" y="162"/>
                    <a:pt x="1006" y="162"/>
                    <a:pt x="1006" y="162"/>
                  </a:cubicBezTo>
                  <a:close/>
                  <a:moveTo>
                    <a:pt x="1086" y="175"/>
                  </a:moveTo>
                  <a:cubicBezTo>
                    <a:pt x="1086" y="175"/>
                    <a:pt x="1086" y="175"/>
                    <a:pt x="1086" y="175"/>
                  </a:cubicBezTo>
                  <a:cubicBezTo>
                    <a:pt x="1085" y="175"/>
                    <a:pt x="1085" y="175"/>
                    <a:pt x="1085" y="175"/>
                  </a:cubicBezTo>
                  <a:cubicBezTo>
                    <a:pt x="1084" y="175"/>
                    <a:pt x="1084" y="175"/>
                    <a:pt x="1084" y="175"/>
                  </a:cubicBezTo>
                  <a:cubicBezTo>
                    <a:pt x="1083" y="176"/>
                    <a:pt x="1083" y="176"/>
                    <a:pt x="1083" y="176"/>
                  </a:cubicBezTo>
                  <a:cubicBezTo>
                    <a:pt x="1083" y="175"/>
                    <a:pt x="1083" y="175"/>
                    <a:pt x="1083" y="175"/>
                  </a:cubicBezTo>
                  <a:cubicBezTo>
                    <a:pt x="1083" y="175"/>
                    <a:pt x="1083" y="175"/>
                    <a:pt x="1083" y="175"/>
                  </a:cubicBezTo>
                  <a:cubicBezTo>
                    <a:pt x="1082" y="174"/>
                    <a:pt x="1081" y="172"/>
                    <a:pt x="1080" y="171"/>
                  </a:cubicBezTo>
                  <a:cubicBezTo>
                    <a:pt x="1079" y="169"/>
                    <a:pt x="1077" y="167"/>
                    <a:pt x="1075" y="165"/>
                  </a:cubicBezTo>
                  <a:cubicBezTo>
                    <a:pt x="1075" y="165"/>
                    <a:pt x="1075" y="165"/>
                    <a:pt x="1075" y="165"/>
                  </a:cubicBezTo>
                  <a:cubicBezTo>
                    <a:pt x="1075" y="165"/>
                    <a:pt x="1075" y="165"/>
                    <a:pt x="1075" y="165"/>
                  </a:cubicBezTo>
                  <a:cubicBezTo>
                    <a:pt x="1075" y="165"/>
                    <a:pt x="1075" y="165"/>
                    <a:pt x="1075" y="165"/>
                  </a:cubicBezTo>
                  <a:cubicBezTo>
                    <a:pt x="1075" y="164"/>
                    <a:pt x="1074" y="163"/>
                    <a:pt x="1073" y="163"/>
                  </a:cubicBezTo>
                  <a:cubicBezTo>
                    <a:pt x="1073" y="163"/>
                    <a:pt x="1073" y="163"/>
                    <a:pt x="1073" y="162"/>
                  </a:cubicBezTo>
                  <a:cubicBezTo>
                    <a:pt x="1070" y="160"/>
                    <a:pt x="1066" y="158"/>
                    <a:pt x="1061" y="156"/>
                  </a:cubicBezTo>
                  <a:cubicBezTo>
                    <a:pt x="1060" y="156"/>
                    <a:pt x="1060" y="156"/>
                    <a:pt x="1059" y="156"/>
                  </a:cubicBezTo>
                  <a:cubicBezTo>
                    <a:pt x="1059" y="156"/>
                    <a:pt x="1059" y="156"/>
                    <a:pt x="1059" y="156"/>
                  </a:cubicBezTo>
                  <a:cubicBezTo>
                    <a:pt x="1058" y="156"/>
                    <a:pt x="1058" y="156"/>
                    <a:pt x="1058" y="156"/>
                  </a:cubicBezTo>
                  <a:cubicBezTo>
                    <a:pt x="1058" y="156"/>
                    <a:pt x="1058" y="156"/>
                    <a:pt x="1057" y="156"/>
                  </a:cubicBezTo>
                  <a:cubicBezTo>
                    <a:pt x="1056" y="155"/>
                    <a:pt x="1055" y="155"/>
                    <a:pt x="1054" y="155"/>
                  </a:cubicBezTo>
                  <a:cubicBezTo>
                    <a:pt x="1054" y="155"/>
                    <a:pt x="1054" y="155"/>
                    <a:pt x="1054" y="155"/>
                  </a:cubicBezTo>
                  <a:cubicBezTo>
                    <a:pt x="1054" y="155"/>
                    <a:pt x="1054" y="155"/>
                    <a:pt x="1054" y="155"/>
                  </a:cubicBezTo>
                  <a:cubicBezTo>
                    <a:pt x="1053" y="155"/>
                    <a:pt x="1053" y="155"/>
                    <a:pt x="1053" y="155"/>
                  </a:cubicBezTo>
                  <a:cubicBezTo>
                    <a:pt x="1052" y="155"/>
                    <a:pt x="1052" y="155"/>
                    <a:pt x="1051" y="155"/>
                  </a:cubicBezTo>
                  <a:cubicBezTo>
                    <a:pt x="1051" y="155"/>
                    <a:pt x="1051" y="155"/>
                    <a:pt x="1051" y="155"/>
                  </a:cubicBezTo>
                  <a:cubicBezTo>
                    <a:pt x="1051" y="155"/>
                    <a:pt x="1050" y="155"/>
                    <a:pt x="1049" y="155"/>
                  </a:cubicBezTo>
                  <a:cubicBezTo>
                    <a:pt x="1049" y="155"/>
                    <a:pt x="1049" y="155"/>
                    <a:pt x="1049" y="155"/>
                  </a:cubicBezTo>
                  <a:cubicBezTo>
                    <a:pt x="1049" y="155"/>
                    <a:pt x="1048" y="155"/>
                    <a:pt x="1047" y="155"/>
                  </a:cubicBezTo>
                  <a:cubicBezTo>
                    <a:pt x="1046" y="155"/>
                    <a:pt x="1044" y="155"/>
                    <a:pt x="1042" y="156"/>
                  </a:cubicBezTo>
                  <a:cubicBezTo>
                    <a:pt x="1042" y="156"/>
                    <a:pt x="1042" y="156"/>
                    <a:pt x="1042" y="156"/>
                  </a:cubicBezTo>
                  <a:cubicBezTo>
                    <a:pt x="1042" y="156"/>
                    <a:pt x="1042" y="156"/>
                    <a:pt x="1042" y="156"/>
                  </a:cubicBezTo>
                  <a:cubicBezTo>
                    <a:pt x="1042" y="156"/>
                    <a:pt x="1041" y="156"/>
                    <a:pt x="1041" y="156"/>
                  </a:cubicBezTo>
                  <a:cubicBezTo>
                    <a:pt x="1041" y="156"/>
                    <a:pt x="1041" y="156"/>
                    <a:pt x="1041" y="156"/>
                  </a:cubicBezTo>
                  <a:cubicBezTo>
                    <a:pt x="1040" y="156"/>
                    <a:pt x="1040" y="156"/>
                    <a:pt x="1039" y="156"/>
                  </a:cubicBezTo>
                  <a:cubicBezTo>
                    <a:pt x="1039" y="156"/>
                    <a:pt x="1039" y="156"/>
                    <a:pt x="1039" y="156"/>
                  </a:cubicBezTo>
                  <a:cubicBezTo>
                    <a:pt x="1039" y="156"/>
                    <a:pt x="1039" y="156"/>
                    <a:pt x="1039" y="156"/>
                  </a:cubicBezTo>
                  <a:cubicBezTo>
                    <a:pt x="1039" y="156"/>
                    <a:pt x="1039" y="156"/>
                    <a:pt x="1039" y="156"/>
                  </a:cubicBezTo>
                  <a:cubicBezTo>
                    <a:pt x="1037" y="157"/>
                    <a:pt x="1035" y="158"/>
                    <a:pt x="1033" y="159"/>
                  </a:cubicBezTo>
                  <a:cubicBezTo>
                    <a:pt x="1030" y="160"/>
                    <a:pt x="1027" y="162"/>
                    <a:pt x="1025" y="164"/>
                  </a:cubicBezTo>
                  <a:cubicBezTo>
                    <a:pt x="1024" y="165"/>
                    <a:pt x="1023" y="166"/>
                    <a:pt x="1022" y="167"/>
                  </a:cubicBezTo>
                  <a:cubicBezTo>
                    <a:pt x="1021" y="168"/>
                    <a:pt x="1020" y="169"/>
                    <a:pt x="1020" y="170"/>
                  </a:cubicBezTo>
                  <a:cubicBezTo>
                    <a:pt x="1020" y="170"/>
                    <a:pt x="1020" y="170"/>
                    <a:pt x="1020" y="170"/>
                  </a:cubicBezTo>
                  <a:cubicBezTo>
                    <a:pt x="1020" y="170"/>
                    <a:pt x="1020" y="170"/>
                    <a:pt x="1020" y="170"/>
                  </a:cubicBezTo>
                  <a:cubicBezTo>
                    <a:pt x="1019" y="171"/>
                    <a:pt x="1018" y="172"/>
                    <a:pt x="1018" y="173"/>
                  </a:cubicBezTo>
                  <a:cubicBezTo>
                    <a:pt x="1017" y="175"/>
                    <a:pt x="1016" y="177"/>
                    <a:pt x="1015" y="178"/>
                  </a:cubicBezTo>
                  <a:cubicBezTo>
                    <a:pt x="1014" y="181"/>
                    <a:pt x="1013" y="184"/>
                    <a:pt x="1012" y="186"/>
                  </a:cubicBezTo>
                  <a:cubicBezTo>
                    <a:pt x="1012" y="187"/>
                    <a:pt x="1012" y="188"/>
                    <a:pt x="1012" y="189"/>
                  </a:cubicBezTo>
                  <a:cubicBezTo>
                    <a:pt x="1012" y="189"/>
                    <a:pt x="1012" y="189"/>
                    <a:pt x="1012" y="190"/>
                  </a:cubicBezTo>
                  <a:cubicBezTo>
                    <a:pt x="1012" y="190"/>
                    <a:pt x="1011" y="190"/>
                    <a:pt x="1011" y="190"/>
                  </a:cubicBezTo>
                  <a:cubicBezTo>
                    <a:pt x="1011" y="191"/>
                    <a:pt x="1011" y="191"/>
                    <a:pt x="1011" y="191"/>
                  </a:cubicBezTo>
                  <a:cubicBezTo>
                    <a:pt x="1011" y="191"/>
                    <a:pt x="1011" y="191"/>
                    <a:pt x="1011" y="191"/>
                  </a:cubicBezTo>
                  <a:cubicBezTo>
                    <a:pt x="1011" y="191"/>
                    <a:pt x="1011" y="191"/>
                    <a:pt x="1011" y="191"/>
                  </a:cubicBezTo>
                  <a:cubicBezTo>
                    <a:pt x="1008" y="191"/>
                    <a:pt x="1008" y="191"/>
                    <a:pt x="1008" y="191"/>
                  </a:cubicBezTo>
                  <a:cubicBezTo>
                    <a:pt x="1008" y="191"/>
                    <a:pt x="1008" y="191"/>
                    <a:pt x="1008" y="191"/>
                  </a:cubicBezTo>
                  <a:cubicBezTo>
                    <a:pt x="1008" y="191"/>
                    <a:pt x="1008" y="191"/>
                    <a:pt x="1008" y="191"/>
                  </a:cubicBezTo>
                  <a:cubicBezTo>
                    <a:pt x="1008" y="191"/>
                    <a:pt x="1008" y="191"/>
                    <a:pt x="1008" y="191"/>
                  </a:cubicBezTo>
                  <a:cubicBezTo>
                    <a:pt x="1008" y="191"/>
                    <a:pt x="1008" y="191"/>
                    <a:pt x="1008" y="190"/>
                  </a:cubicBezTo>
                  <a:cubicBezTo>
                    <a:pt x="1008" y="190"/>
                    <a:pt x="1008" y="190"/>
                    <a:pt x="1008" y="189"/>
                  </a:cubicBezTo>
                  <a:cubicBezTo>
                    <a:pt x="1008" y="189"/>
                    <a:pt x="1008" y="189"/>
                    <a:pt x="1008" y="189"/>
                  </a:cubicBezTo>
                  <a:cubicBezTo>
                    <a:pt x="1008" y="188"/>
                    <a:pt x="1008" y="187"/>
                    <a:pt x="1008" y="186"/>
                  </a:cubicBezTo>
                  <a:cubicBezTo>
                    <a:pt x="1008" y="186"/>
                    <a:pt x="1008" y="186"/>
                    <a:pt x="1008" y="186"/>
                  </a:cubicBezTo>
                  <a:cubicBezTo>
                    <a:pt x="1008" y="185"/>
                    <a:pt x="1009" y="183"/>
                    <a:pt x="1009" y="181"/>
                  </a:cubicBezTo>
                  <a:cubicBezTo>
                    <a:pt x="1009" y="181"/>
                    <a:pt x="1009" y="181"/>
                    <a:pt x="1009" y="181"/>
                  </a:cubicBezTo>
                  <a:cubicBezTo>
                    <a:pt x="1011" y="176"/>
                    <a:pt x="1013" y="170"/>
                    <a:pt x="1017" y="165"/>
                  </a:cubicBezTo>
                  <a:cubicBezTo>
                    <a:pt x="1018" y="165"/>
                    <a:pt x="1018" y="165"/>
                    <a:pt x="1018" y="165"/>
                  </a:cubicBezTo>
                  <a:cubicBezTo>
                    <a:pt x="1018" y="165"/>
                    <a:pt x="1018" y="165"/>
                    <a:pt x="1018" y="165"/>
                  </a:cubicBezTo>
                  <a:cubicBezTo>
                    <a:pt x="1006" y="165"/>
                    <a:pt x="1006" y="165"/>
                    <a:pt x="1006" y="165"/>
                  </a:cubicBezTo>
                  <a:cubicBezTo>
                    <a:pt x="1006" y="165"/>
                    <a:pt x="1006" y="165"/>
                    <a:pt x="1006" y="165"/>
                  </a:cubicBezTo>
                  <a:cubicBezTo>
                    <a:pt x="1006" y="165"/>
                    <a:pt x="1006" y="165"/>
                    <a:pt x="1006" y="165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19" y="164"/>
                    <a:pt x="1019" y="164"/>
                    <a:pt x="1019" y="164"/>
                  </a:cubicBezTo>
                  <a:cubicBezTo>
                    <a:pt x="1024" y="157"/>
                    <a:pt x="1032" y="152"/>
                    <a:pt x="1042" y="150"/>
                  </a:cubicBezTo>
                  <a:cubicBezTo>
                    <a:pt x="1044" y="150"/>
                    <a:pt x="1047" y="150"/>
                    <a:pt x="1049" y="150"/>
                  </a:cubicBezTo>
                  <a:cubicBezTo>
                    <a:pt x="1049" y="150"/>
                    <a:pt x="1049" y="150"/>
                    <a:pt x="1049" y="150"/>
                  </a:cubicBezTo>
                  <a:cubicBezTo>
                    <a:pt x="1049" y="150"/>
                    <a:pt x="1049" y="150"/>
                    <a:pt x="1049" y="150"/>
                  </a:cubicBezTo>
                  <a:cubicBezTo>
                    <a:pt x="1051" y="150"/>
                    <a:pt x="1052" y="150"/>
                    <a:pt x="1053" y="150"/>
                  </a:cubicBezTo>
                  <a:cubicBezTo>
                    <a:pt x="1053" y="150"/>
                    <a:pt x="1054" y="150"/>
                    <a:pt x="1054" y="150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57" y="150"/>
                    <a:pt x="1058" y="151"/>
                    <a:pt x="1059" y="151"/>
                  </a:cubicBezTo>
                  <a:cubicBezTo>
                    <a:pt x="1068" y="153"/>
                    <a:pt x="1074" y="157"/>
                    <a:pt x="1078" y="162"/>
                  </a:cubicBezTo>
                  <a:cubicBezTo>
                    <a:pt x="1082" y="165"/>
                    <a:pt x="1084" y="169"/>
                    <a:pt x="1086" y="171"/>
                  </a:cubicBezTo>
                  <a:lnTo>
                    <a:pt x="1086" y="175"/>
                  </a:lnTo>
                  <a:close/>
                  <a:moveTo>
                    <a:pt x="1086" y="158"/>
                  </a:moveTo>
                  <a:cubicBezTo>
                    <a:pt x="1086" y="163"/>
                    <a:pt x="1086" y="163"/>
                    <a:pt x="1086" y="163"/>
                  </a:cubicBezTo>
                  <a:cubicBezTo>
                    <a:pt x="1084" y="163"/>
                    <a:pt x="1084" y="163"/>
                    <a:pt x="1084" y="163"/>
                  </a:cubicBezTo>
                  <a:cubicBezTo>
                    <a:pt x="1084" y="163"/>
                    <a:pt x="1084" y="163"/>
                    <a:pt x="1084" y="163"/>
                  </a:cubicBezTo>
                  <a:cubicBezTo>
                    <a:pt x="1084" y="163"/>
                    <a:pt x="1084" y="163"/>
                    <a:pt x="1084" y="163"/>
                  </a:cubicBezTo>
                  <a:cubicBezTo>
                    <a:pt x="1084" y="160"/>
                    <a:pt x="1084" y="160"/>
                    <a:pt x="1084" y="160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4" y="158"/>
                    <a:pt x="1084" y="158"/>
                  </a:cubicBezTo>
                  <a:cubicBezTo>
                    <a:pt x="1084" y="158"/>
                    <a:pt x="1083" y="158"/>
                    <a:pt x="1082" y="157"/>
                  </a:cubicBezTo>
                  <a:cubicBezTo>
                    <a:pt x="1082" y="157"/>
                    <a:pt x="1081" y="157"/>
                    <a:pt x="1081" y="157"/>
                  </a:cubicBezTo>
                  <a:cubicBezTo>
                    <a:pt x="1081" y="157"/>
                    <a:pt x="1081" y="157"/>
                    <a:pt x="1081" y="157"/>
                  </a:cubicBezTo>
                  <a:cubicBezTo>
                    <a:pt x="1080" y="157"/>
                    <a:pt x="1080" y="157"/>
                    <a:pt x="1080" y="157"/>
                  </a:cubicBezTo>
                  <a:cubicBezTo>
                    <a:pt x="1080" y="157"/>
                    <a:pt x="1080" y="157"/>
                    <a:pt x="1080" y="157"/>
                  </a:cubicBezTo>
                  <a:cubicBezTo>
                    <a:pt x="1080" y="157"/>
                    <a:pt x="1080" y="157"/>
                    <a:pt x="1080" y="157"/>
                  </a:cubicBezTo>
                  <a:cubicBezTo>
                    <a:pt x="1080" y="156"/>
                    <a:pt x="1080" y="156"/>
                    <a:pt x="1080" y="156"/>
                  </a:cubicBezTo>
                  <a:cubicBezTo>
                    <a:pt x="1079" y="156"/>
                    <a:pt x="1079" y="156"/>
                    <a:pt x="1079" y="155"/>
                  </a:cubicBezTo>
                  <a:cubicBezTo>
                    <a:pt x="1079" y="155"/>
                    <a:pt x="1079" y="154"/>
                    <a:pt x="1079" y="154"/>
                  </a:cubicBezTo>
                  <a:cubicBezTo>
                    <a:pt x="1079" y="153"/>
                    <a:pt x="1079" y="153"/>
                    <a:pt x="1079" y="153"/>
                  </a:cubicBezTo>
                  <a:cubicBezTo>
                    <a:pt x="1079" y="153"/>
                    <a:pt x="1079" y="153"/>
                    <a:pt x="1079" y="153"/>
                  </a:cubicBezTo>
                  <a:cubicBezTo>
                    <a:pt x="1079" y="153"/>
                    <a:pt x="1079" y="153"/>
                    <a:pt x="1079" y="153"/>
                  </a:cubicBezTo>
                  <a:cubicBezTo>
                    <a:pt x="1079" y="153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2"/>
                    <a:pt x="1079" y="152"/>
                    <a:pt x="1079" y="152"/>
                  </a:cubicBezTo>
                  <a:cubicBezTo>
                    <a:pt x="1079" y="151"/>
                    <a:pt x="1079" y="151"/>
                    <a:pt x="1079" y="151"/>
                  </a:cubicBezTo>
                  <a:cubicBezTo>
                    <a:pt x="1079" y="150"/>
                    <a:pt x="1079" y="150"/>
                    <a:pt x="1079" y="150"/>
                  </a:cubicBezTo>
                  <a:cubicBezTo>
                    <a:pt x="1079" y="150"/>
                    <a:pt x="1080" y="149"/>
                    <a:pt x="1080" y="149"/>
                  </a:cubicBezTo>
                  <a:cubicBezTo>
                    <a:pt x="1080" y="149"/>
                    <a:pt x="1080" y="149"/>
                    <a:pt x="1080" y="149"/>
                  </a:cubicBezTo>
                  <a:cubicBezTo>
                    <a:pt x="1080" y="149"/>
                    <a:pt x="1080" y="149"/>
                    <a:pt x="1080" y="149"/>
                  </a:cubicBezTo>
                  <a:cubicBezTo>
                    <a:pt x="1080" y="149"/>
                    <a:pt x="1080" y="149"/>
                    <a:pt x="1080" y="149"/>
                  </a:cubicBezTo>
                  <a:cubicBezTo>
                    <a:pt x="1080" y="149"/>
                    <a:pt x="1080" y="149"/>
                    <a:pt x="1080" y="149"/>
                  </a:cubicBezTo>
                  <a:cubicBezTo>
                    <a:pt x="1080" y="149"/>
                    <a:pt x="1080" y="149"/>
                    <a:pt x="1080" y="149"/>
                  </a:cubicBezTo>
                  <a:cubicBezTo>
                    <a:pt x="1081" y="149"/>
                    <a:pt x="1081" y="149"/>
                    <a:pt x="1081" y="149"/>
                  </a:cubicBezTo>
                  <a:cubicBezTo>
                    <a:pt x="1082" y="149"/>
                    <a:pt x="1082" y="149"/>
                    <a:pt x="1082" y="148"/>
                  </a:cubicBezTo>
                  <a:cubicBezTo>
                    <a:pt x="1082" y="148"/>
                    <a:pt x="1082" y="148"/>
                    <a:pt x="1082" y="148"/>
                  </a:cubicBezTo>
                  <a:cubicBezTo>
                    <a:pt x="1083" y="148"/>
                    <a:pt x="1083" y="148"/>
                    <a:pt x="1083" y="148"/>
                  </a:cubicBezTo>
                  <a:cubicBezTo>
                    <a:pt x="1084" y="148"/>
                    <a:pt x="1085" y="148"/>
                    <a:pt x="1086" y="148"/>
                  </a:cubicBezTo>
                  <a:cubicBezTo>
                    <a:pt x="1086" y="148"/>
                    <a:pt x="1086" y="148"/>
                    <a:pt x="1086" y="148"/>
                  </a:cubicBezTo>
                  <a:cubicBezTo>
                    <a:pt x="1086" y="148"/>
                    <a:pt x="1086" y="148"/>
                    <a:pt x="1086" y="148"/>
                  </a:cubicBezTo>
                  <a:cubicBezTo>
                    <a:pt x="1086" y="148"/>
                    <a:pt x="1086" y="148"/>
                    <a:pt x="1086" y="148"/>
                  </a:cubicBezTo>
                  <a:cubicBezTo>
                    <a:pt x="1086" y="148"/>
                    <a:pt x="1086" y="148"/>
                    <a:pt x="1086" y="148"/>
                  </a:cubicBezTo>
                  <a:cubicBezTo>
                    <a:pt x="1086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8"/>
                    <a:pt x="1087" y="148"/>
                    <a:pt x="1087" y="148"/>
                  </a:cubicBezTo>
                  <a:cubicBezTo>
                    <a:pt x="1087" y="149"/>
                    <a:pt x="1087" y="149"/>
                    <a:pt x="1087" y="149"/>
                  </a:cubicBezTo>
                  <a:cubicBezTo>
                    <a:pt x="1087" y="149"/>
                    <a:pt x="1087" y="149"/>
                    <a:pt x="1087" y="149"/>
                  </a:cubicBezTo>
                  <a:cubicBezTo>
                    <a:pt x="1087" y="149"/>
                    <a:pt x="1087" y="149"/>
                    <a:pt x="1087" y="149"/>
                  </a:cubicBezTo>
                  <a:cubicBezTo>
                    <a:pt x="1087" y="149"/>
                    <a:pt x="1087" y="149"/>
                    <a:pt x="1087" y="149"/>
                  </a:cubicBezTo>
                  <a:cubicBezTo>
                    <a:pt x="1087" y="149"/>
                    <a:pt x="1087" y="149"/>
                    <a:pt x="1087" y="149"/>
                  </a:cubicBezTo>
                  <a:cubicBezTo>
                    <a:pt x="1087" y="151"/>
                    <a:pt x="1087" y="151"/>
                    <a:pt x="1087" y="151"/>
                  </a:cubicBezTo>
                  <a:cubicBezTo>
                    <a:pt x="1087" y="153"/>
                    <a:pt x="1087" y="153"/>
                    <a:pt x="1087" y="153"/>
                  </a:cubicBezTo>
                  <a:cubicBezTo>
                    <a:pt x="1087" y="155"/>
                    <a:pt x="1087" y="155"/>
                    <a:pt x="1087" y="155"/>
                  </a:cubicBezTo>
                  <a:cubicBezTo>
                    <a:pt x="1087" y="157"/>
                    <a:pt x="1087" y="157"/>
                    <a:pt x="1087" y="157"/>
                  </a:cubicBezTo>
                  <a:cubicBezTo>
                    <a:pt x="1087" y="157"/>
                    <a:pt x="1087" y="157"/>
                    <a:pt x="1087" y="157"/>
                  </a:cubicBezTo>
                  <a:cubicBezTo>
                    <a:pt x="1087" y="158"/>
                    <a:pt x="1087" y="158"/>
                    <a:pt x="1087" y="158"/>
                  </a:cubicBezTo>
                  <a:cubicBezTo>
                    <a:pt x="1087" y="158"/>
                    <a:pt x="1087" y="158"/>
                    <a:pt x="1087" y="158"/>
                  </a:cubicBezTo>
                  <a:cubicBezTo>
                    <a:pt x="1087" y="158"/>
                    <a:pt x="1087" y="158"/>
                    <a:pt x="1087" y="158"/>
                  </a:cubicBezTo>
                  <a:cubicBezTo>
                    <a:pt x="1087" y="158"/>
                    <a:pt x="1087" y="158"/>
                    <a:pt x="1087" y="158"/>
                  </a:cubicBezTo>
                  <a:cubicBezTo>
                    <a:pt x="1087" y="158"/>
                    <a:pt x="1086" y="158"/>
                    <a:pt x="1086" y="158"/>
                  </a:cubicBezTo>
                  <a:cubicBezTo>
                    <a:pt x="1086" y="158"/>
                    <a:pt x="1086" y="158"/>
                    <a:pt x="1086" y="158"/>
                  </a:cubicBezTo>
                  <a:cubicBezTo>
                    <a:pt x="1086" y="160"/>
                    <a:pt x="1086" y="160"/>
                    <a:pt x="1086" y="160"/>
                  </a:cubicBezTo>
                  <a:cubicBezTo>
                    <a:pt x="1086" y="160"/>
                    <a:pt x="1086" y="160"/>
                    <a:pt x="1086" y="160"/>
                  </a:cubicBezTo>
                  <a:cubicBezTo>
                    <a:pt x="1086" y="160"/>
                    <a:pt x="1086" y="160"/>
                    <a:pt x="1086" y="160"/>
                  </a:cubicBezTo>
                  <a:cubicBezTo>
                    <a:pt x="1086" y="163"/>
                    <a:pt x="1086" y="163"/>
                    <a:pt x="1086" y="163"/>
                  </a:cubicBezTo>
                  <a:cubicBezTo>
                    <a:pt x="1086" y="163"/>
                    <a:pt x="1086" y="163"/>
                    <a:pt x="1086" y="163"/>
                  </a:cubicBezTo>
                  <a:cubicBezTo>
                    <a:pt x="1086" y="163"/>
                    <a:pt x="1086" y="163"/>
                    <a:pt x="1086" y="163"/>
                  </a:cubicBezTo>
                  <a:cubicBezTo>
                    <a:pt x="1086" y="163"/>
                    <a:pt x="1086" y="163"/>
                    <a:pt x="1086" y="163"/>
                  </a:cubicBezTo>
                  <a:cubicBezTo>
                    <a:pt x="1086" y="163"/>
                    <a:pt x="1086" y="163"/>
                    <a:pt x="1086" y="163"/>
                  </a:cubicBezTo>
                  <a:cubicBezTo>
                    <a:pt x="1086" y="160"/>
                    <a:pt x="1086" y="160"/>
                    <a:pt x="1086" y="160"/>
                  </a:cubicBezTo>
                  <a:cubicBezTo>
                    <a:pt x="1086" y="158"/>
                    <a:pt x="1086" y="158"/>
                    <a:pt x="1086" y="158"/>
                  </a:cubicBezTo>
                  <a:cubicBezTo>
                    <a:pt x="1086" y="158"/>
                    <a:pt x="1086" y="158"/>
                    <a:pt x="1086" y="158"/>
                  </a:cubicBezTo>
                  <a:cubicBezTo>
                    <a:pt x="1086" y="158"/>
                    <a:pt x="1086" y="158"/>
                    <a:pt x="1086" y="158"/>
                  </a:cubicBezTo>
                  <a:close/>
                  <a:moveTo>
                    <a:pt x="1087" y="175"/>
                  </a:moveTo>
                  <a:cubicBezTo>
                    <a:pt x="1086" y="175"/>
                    <a:pt x="1086" y="175"/>
                    <a:pt x="1086" y="175"/>
                  </a:cubicBezTo>
                  <a:cubicBezTo>
                    <a:pt x="1086" y="175"/>
                    <a:pt x="1086" y="175"/>
                    <a:pt x="1086" y="175"/>
                  </a:cubicBezTo>
                  <a:cubicBezTo>
                    <a:pt x="1086" y="175"/>
                    <a:pt x="1086" y="175"/>
                    <a:pt x="1086" y="175"/>
                  </a:cubicBezTo>
                  <a:cubicBezTo>
                    <a:pt x="1086" y="172"/>
                    <a:pt x="1086" y="172"/>
                    <a:pt x="1086" y="172"/>
                  </a:cubicBezTo>
                  <a:cubicBezTo>
                    <a:pt x="1086" y="172"/>
                    <a:pt x="1086" y="172"/>
                    <a:pt x="1086" y="172"/>
                  </a:cubicBezTo>
                  <a:cubicBezTo>
                    <a:pt x="1086" y="172"/>
                    <a:pt x="1086" y="172"/>
                    <a:pt x="1086" y="172"/>
                  </a:cubicBezTo>
                  <a:cubicBezTo>
                    <a:pt x="1087" y="173"/>
                    <a:pt x="1087" y="173"/>
                    <a:pt x="1087" y="174"/>
                  </a:cubicBezTo>
                  <a:cubicBezTo>
                    <a:pt x="1087" y="174"/>
                    <a:pt x="1087" y="174"/>
                    <a:pt x="1087" y="174"/>
                  </a:cubicBezTo>
                  <a:cubicBezTo>
                    <a:pt x="1087" y="174"/>
                    <a:pt x="1087" y="174"/>
                    <a:pt x="1087" y="174"/>
                  </a:cubicBezTo>
                  <a:cubicBezTo>
                    <a:pt x="1088" y="175"/>
                    <a:pt x="1088" y="175"/>
                    <a:pt x="1088" y="175"/>
                  </a:cubicBezTo>
                  <a:lnTo>
                    <a:pt x="1087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377835" y="2142130"/>
            <a:ext cx="1983600" cy="676785"/>
          </a:xfrm>
          <a:custGeom>
            <a:avLst/>
            <a:gdLst>
              <a:gd name="T0" fmla="*/ 519 w 715"/>
              <a:gd name="T1" fmla="*/ 48 h 242"/>
              <a:gd name="T2" fmla="*/ 539 w 715"/>
              <a:gd name="T3" fmla="*/ 65 h 242"/>
              <a:gd name="T4" fmla="*/ 524 w 715"/>
              <a:gd name="T5" fmla="*/ 65 h 242"/>
              <a:gd name="T6" fmla="*/ 539 w 715"/>
              <a:gd name="T7" fmla="*/ 171 h 242"/>
              <a:gd name="T8" fmla="*/ 546 w 715"/>
              <a:gd name="T9" fmla="*/ 207 h 242"/>
              <a:gd name="T10" fmla="*/ 546 w 715"/>
              <a:gd name="T11" fmla="*/ 207 h 242"/>
              <a:gd name="T12" fmla="*/ 567 w 715"/>
              <a:gd name="T13" fmla="*/ 99 h 242"/>
              <a:gd name="T14" fmla="*/ 551 w 715"/>
              <a:gd name="T15" fmla="*/ 137 h 242"/>
              <a:gd name="T16" fmla="*/ 559 w 715"/>
              <a:gd name="T17" fmla="*/ 176 h 242"/>
              <a:gd name="T18" fmla="*/ 595 w 715"/>
              <a:gd name="T19" fmla="*/ 200 h 242"/>
              <a:gd name="T20" fmla="*/ 636 w 715"/>
              <a:gd name="T21" fmla="*/ 229 h 242"/>
              <a:gd name="T22" fmla="*/ 636 w 715"/>
              <a:gd name="T23" fmla="*/ 229 h 242"/>
              <a:gd name="T24" fmla="*/ 647 w 715"/>
              <a:gd name="T25" fmla="*/ 200 h 242"/>
              <a:gd name="T26" fmla="*/ 636 w 715"/>
              <a:gd name="T27" fmla="*/ 227 h 242"/>
              <a:gd name="T28" fmla="*/ 614 w 715"/>
              <a:gd name="T29" fmla="*/ 200 h 242"/>
              <a:gd name="T30" fmla="*/ 217 w 715"/>
              <a:gd name="T31" fmla="*/ 159 h 242"/>
              <a:gd name="T32" fmla="*/ 217 w 715"/>
              <a:gd name="T33" fmla="*/ 159 h 242"/>
              <a:gd name="T34" fmla="*/ 246 w 715"/>
              <a:gd name="T35" fmla="*/ 200 h 242"/>
              <a:gd name="T36" fmla="*/ 217 w 715"/>
              <a:gd name="T37" fmla="*/ 211 h 242"/>
              <a:gd name="T38" fmla="*/ 191 w 715"/>
              <a:gd name="T39" fmla="*/ 200 h 242"/>
              <a:gd name="T40" fmla="*/ 217 w 715"/>
              <a:gd name="T41" fmla="*/ 222 h 242"/>
              <a:gd name="T42" fmla="*/ 217 w 715"/>
              <a:gd name="T43" fmla="*/ 222 h 242"/>
              <a:gd name="T44" fmla="*/ 705 w 715"/>
              <a:gd name="T45" fmla="*/ 125 h 242"/>
              <a:gd name="T46" fmla="*/ 598 w 715"/>
              <a:gd name="T47" fmla="*/ 40 h 242"/>
              <a:gd name="T48" fmla="*/ 589 w 715"/>
              <a:gd name="T49" fmla="*/ 7 h 242"/>
              <a:gd name="T50" fmla="*/ 4 w 715"/>
              <a:gd name="T51" fmla="*/ 6 h 242"/>
              <a:gd name="T52" fmla="*/ 5 w 715"/>
              <a:gd name="T53" fmla="*/ 167 h 242"/>
              <a:gd name="T54" fmla="*/ 220 w 715"/>
              <a:gd name="T55" fmla="*/ 151 h 242"/>
              <a:gd name="T56" fmla="*/ 580 w 715"/>
              <a:gd name="T57" fmla="*/ 213 h 242"/>
              <a:gd name="T58" fmla="*/ 624 w 715"/>
              <a:gd name="T59" fmla="*/ 147 h 242"/>
              <a:gd name="T60" fmla="*/ 698 w 715"/>
              <a:gd name="T61" fmla="*/ 198 h 242"/>
              <a:gd name="T62" fmla="*/ 579 w 715"/>
              <a:gd name="T63" fmla="*/ 40 h 242"/>
              <a:gd name="T64" fmla="*/ 579 w 715"/>
              <a:gd name="T65" fmla="*/ 40 h 242"/>
              <a:gd name="T66" fmla="*/ 459 w 715"/>
              <a:gd name="T67" fmla="*/ 68 h 242"/>
              <a:gd name="T68" fmla="*/ 507 w 715"/>
              <a:gd name="T69" fmla="*/ 98 h 242"/>
              <a:gd name="T70" fmla="*/ 452 w 715"/>
              <a:gd name="T71" fmla="*/ 41 h 242"/>
              <a:gd name="T72" fmla="*/ 403 w 715"/>
              <a:gd name="T73" fmla="*/ 70 h 242"/>
              <a:gd name="T74" fmla="*/ 403 w 715"/>
              <a:gd name="T75" fmla="*/ 70 h 242"/>
              <a:gd name="T76" fmla="*/ 347 w 715"/>
              <a:gd name="T77" fmla="*/ 68 h 242"/>
              <a:gd name="T78" fmla="*/ 396 w 715"/>
              <a:gd name="T79" fmla="*/ 98 h 242"/>
              <a:gd name="T80" fmla="*/ 340 w 715"/>
              <a:gd name="T81" fmla="*/ 41 h 242"/>
              <a:gd name="T82" fmla="*/ 292 w 715"/>
              <a:gd name="T83" fmla="*/ 70 h 242"/>
              <a:gd name="T84" fmla="*/ 292 w 715"/>
              <a:gd name="T85" fmla="*/ 70 h 242"/>
              <a:gd name="T86" fmla="*/ 236 w 715"/>
              <a:gd name="T87" fmla="*/ 68 h 242"/>
              <a:gd name="T88" fmla="*/ 284 w 715"/>
              <a:gd name="T89" fmla="*/ 98 h 242"/>
              <a:gd name="T90" fmla="*/ 228 w 715"/>
              <a:gd name="T91" fmla="*/ 41 h 242"/>
              <a:gd name="T92" fmla="*/ 180 w 715"/>
              <a:gd name="T93" fmla="*/ 70 h 242"/>
              <a:gd name="T94" fmla="*/ 180 w 715"/>
              <a:gd name="T95" fmla="*/ 70 h 242"/>
              <a:gd name="T96" fmla="*/ 124 w 715"/>
              <a:gd name="T97" fmla="*/ 68 h 242"/>
              <a:gd name="T98" fmla="*/ 172 w 715"/>
              <a:gd name="T99" fmla="*/ 98 h 242"/>
              <a:gd name="T100" fmla="*/ 116 w 715"/>
              <a:gd name="T101" fmla="*/ 41 h 242"/>
              <a:gd name="T102" fmla="*/ 51 w 715"/>
              <a:gd name="T103" fmla="*/ 70 h 242"/>
              <a:gd name="T104" fmla="*/ 51 w 715"/>
              <a:gd name="T105" fmla="*/ 70 h 242"/>
              <a:gd name="T106" fmla="*/ 517 w 715"/>
              <a:gd name="T107" fmla="*/ 208 h 242"/>
              <a:gd name="T108" fmla="*/ 517 w 715"/>
              <a:gd name="T109" fmla="*/ 106 h 242"/>
              <a:gd name="T110" fmla="*/ 605 w 715"/>
              <a:gd name="T111" fmla="*/ 10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5" h="242">
                <a:moveTo>
                  <a:pt x="519" y="207"/>
                </a:moveTo>
                <a:cubicBezTo>
                  <a:pt x="544" y="207"/>
                  <a:pt x="544" y="207"/>
                  <a:pt x="544" y="207"/>
                </a:cubicBezTo>
                <a:cubicBezTo>
                  <a:pt x="544" y="48"/>
                  <a:pt x="544" y="48"/>
                  <a:pt x="544" y="48"/>
                </a:cubicBezTo>
                <a:cubicBezTo>
                  <a:pt x="519" y="48"/>
                  <a:pt x="519" y="48"/>
                  <a:pt x="519" y="48"/>
                </a:cubicBezTo>
                <a:lnTo>
                  <a:pt x="519" y="207"/>
                </a:lnTo>
                <a:close/>
                <a:moveTo>
                  <a:pt x="524" y="65"/>
                </a:moveTo>
                <a:cubicBezTo>
                  <a:pt x="524" y="62"/>
                  <a:pt x="527" y="59"/>
                  <a:pt x="532" y="59"/>
                </a:cubicBezTo>
                <a:cubicBezTo>
                  <a:pt x="536" y="59"/>
                  <a:pt x="539" y="62"/>
                  <a:pt x="539" y="65"/>
                </a:cubicBezTo>
                <a:cubicBezTo>
                  <a:pt x="539" y="99"/>
                  <a:pt x="539" y="99"/>
                  <a:pt x="539" y="99"/>
                </a:cubicBezTo>
                <a:cubicBezTo>
                  <a:pt x="539" y="102"/>
                  <a:pt x="536" y="105"/>
                  <a:pt x="532" y="105"/>
                </a:cubicBezTo>
                <a:cubicBezTo>
                  <a:pt x="527" y="105"/>
                  <a:pt x="524" y="102"/>
                  <a:pt x="524" y="99"/>
                </a:cubicBezTo>
                <a:lnTo>
                  <a:pt x="524" y="65"/>
                </a:lnTo>
                <a:close/>
                <a:moveTo>
                  <a:pt x="524" y="137"/>
                </a:moveTo>
                <a:cubicBezTo>
                  <a:pt x="524" y="133"/>
                  <a:pt x="527" y="131"/>
                  <a:pt x="532" y="131"/>
                </a:cubicBezTo>
                <a:cubicBezTo>
                  <a:pt x="536" y="131"/>
                  <a:pt x="539" y="133"/>
                  <a:pt x="539" y="137"/>
                </a:cubicBezTo>
                <a:cubicBezTo>
                  <a:pt x="539" y="171"/>
                  <a:pt x="539" y="171"/>
                  <a:pt x="539" y="171"/>
                </a:cubicBezTo>
                <a:cubicBezTo>
                  <a:pt x="539" y="174"/>
                  <a:pt x="536" y="176"/>
                  <a:pt x="532" y="176"/>
                </a:cubicBezTo>
                <a:cubicBezTo>
                  <a:pt x="527" y="176"/>
                  <a:pt x="524" y="174"/>
                  <a:pt x="524" y="171"/>
                </a:cubicBezTo>
                <a:lnTo>
                  <a:pt x="524" y="137"/>
                </a:lnTo>
                <a:close/>
                <a:moveTo>
                  <a:pt x="546" y="207"/>
                </a:moveTo>
                <a:cubicBezTo>
                  <a:pt x="571" y="207"/>
                  <a:pt x="571" y="207"/>
                  <a:pt x="571" y="207"/>
                </a:cubicBezTo>
                <a:cubicBezTo>
                  <a:pt x="571" y="48"/>
                  <a:pt x="571" y="48"/>
                  <a:pt x="571" y="48"/>
                </a:cubicBezTo>
                <a:cubicBezTo>
                  <a:pt x="546" y="48"/>
                  <a:pt x="546" y="48"/>
                  <a:pt x="546" y="48"/>
                </a:cubicBezTo>
                <a:lnTo>
                  <a:pt x="546" y="207"/>
                </a:lnTo>
                <a:close/>
                <a:moveTo>
                  <a:pt x="551" y="65"/>
                </a:moveTo>
                <a:cubicBezTo>
                  <a:pt x="551" y="62"/>
                  <a:pt x="555" y="59"/>
                  <a:pt x="559" y="59"/>
                </a:cubicBezTo>
                <a:cubicBezTo>
                  <a:pt x="563" y="59"/>
                  <a:pt x="567" y="62"/>
                  <a:pt x="567" y="65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67" y="102"/>
                  <a:pt x="563" y="105"/>
                  <a:pt x="559" y="105"/>
                </a:cubicBezTo>
                <a:cubicBezTo>
                  <a:pt x="555" y="105"/>
                  <a:pt x="551" y="102"/>
                  <a:pt x="551" y="99"/>
                </a:cubicBezTo>
                <a:lnTo>
                  <a:pt x="551" y="65"/>
                </a:lnTo>
                <a:close/>
                <a:moveTo>
                  <a:pt x="551" y="137"/>
                </a:moveTo>
                <a:cubicBezTo>
                  <a:pt x="551" y="133"/>
                  <a:pt x="555" y="131"/>
                  <a:pt x="559" y="131"/>
                </a:cubicBezTo>
                <a:cubicBezTo>
                  <a:pt x="563" y="131"/>
                  <a:pt x="567" y="133"/>
                  <a:pt x="567" y="137"/>
                </a:cubicBezTo>
                <a:cubicBezTo>
                  <a:pt x="567" y="171"/>
                  <a:pt x="567" y="171"/>
                  <a:pt x="567" y="171"/>
                </a:cubicBezTo>
                <a:cubicBezTo>
                  <a:pt x="567" y="174"/>
                  <a:pt x="563" y="176"/>
                  <a:pt x="559" y="176"/>
                </a:cubicBezTo>
                <a:cubicBezTo>
                  <a:pt x="555" y="176"/>
                  <a:pt x="551" y="174"/>
                  <a:pt x="551" y="171"/>
                </a:cubicBezTo>
                <a:lnTo>
                  <a:pt x="551" y="137"/>
                </a:lnTo>
                <a:close/>
                <a:moveTo>
                  <a:pt x="636" y="159"/>
                </a:moveTo>
                <a:cubicBezTo>
                  <a:pt x="613" y="159"/>
                  <a:pt x="595" y="178"/>
                  <a:pt x="595" y="200"/>
                </a:cubicBezTo>
                <a:cubicBezTo>
                  <a:pt x="595" y="223"/>
                  <a:pt x="613" y="242"/>
                  <a:pt x="636" y="242"/>
                </a:cubicBezTo>
                <a:cubicBezTo>
                  <a:pt x="659" y="242"/>
                  <a:pt x="677" y="223"/>
                  <a:pt x="677" y="200"/>
                </a:cubicBezTo>
                <a:cubicBezTo>
                  <a:pt x="677" y="178"/>
                  <a:pt x="659" y="159"/>
                  <a:pt x="636" y="159"/>
                </a:cubicBezTo>
                <a:close/>
                <a:moveTo>
                  <a:pt x="636" y="229"/>
                </a:moveTo>
                <a:cubicBezTo>
                  <a:pt x="620" y="229"/>
                  <a:pt x="608" y="216"/>
                  <a:pt x="608" y="200"/>
                </a:cubicBezTo>
                <a:cubicBezTo>
                  <a:pt x="608" y="185"/>
                  <a:pt x="620" y="172"/>
                  <a:pt x="636" y="172"/>
                </a:cubicBezTo>
                <a:cubicBezTo>
                  <a:pt x="652" y="172"/>
                  <a:pt x="664" y="185"/>
                  <a:pt x="664" y="200"/>
                </a:cubicBezTo>
                <a:cubicBezTo>
                  <a:pt x="664" y="216"/>
                  <a:pt x="652" y="229"/>
                  <a:pt x="636" y="229"/>
                </a:cubicBezTo>
                <a:close/>
                <a:moveTo>
                  <a:pt x="636" y="190"/>
                </a:moveTo>
                <a:cubicBezTo>
                  <a:pt x="630" y="190"/>
                  <a:pt x="626" y="195"/>
                  <a:pt x="626" y="200"/>
                </a:cubicBezTo>
                <a:cubicBezTo>
                  <a:pt x="626" y="206"/>
                  <a:pt x="630" y="211"/>
                  <a:pt x="636" y="211"/>
                </a:cubicBezTo>
                <a:cubicBezTo>
                  <a:pt x="642" y="211"/>
                  <a:pt x="647" y="206"/>
                  <a:pt x="647" y="200"/>
                </a:cubicBezTo>
                <a:cubicBezTo>
                  <a:pt x="647" y="195"/>
                  <a:pt x="642" y="190"/>
                  <a:pt x="636" y="190"/>
                </a:cubicBezTo>
                <a:close/>
                <a:moveTo>
                  <a:pt x="636" y="174"/>
                </a:moveTo>
                <a:cubicBezTo>
                  <a:pt x="622" y="174"/>
                  <a:pt x="610" y="186"/>
                  <a:pt x="610" y="200"/>
                </a:cubicBezTo>
                <a:cubicBezTo>
                  <a:pt x="610" y="215"/>
                  <a:pt x="622" y="227"/>
                  <a:pt x="636" y="227"/>
                </a:cubicBezTo>
                <a:cubicBezTo>
                  <a:pt x="651" y="227"/>
                  <a:pt x="662" y="215"/>
                  <a:pt x="662" y="200"/>
                </a:cubicBezTo>
                <a:cubicBezTo>
                  <a:pt x="662" y="186"/>
                  <a:pt x="651" y="174"/>
                  <a:pt x="636" y="174"/>
                </a:cubicBezTo>
                <a:close/>
                <a:moveTo>
                  <a:pt x="636" y="222"/>
                </a:moveTo>
                <a:cubicBezTo>
                  <a:pt x="624" y="222"/>
                  <a:pt x="614" y="212"/>
                  <a:pt x="614" y="200"/>
                </a:cubicBezTo>
                <a:cubicBezTo>
                  <a:pt x="614" y="188"/>
                  <a:pt x="624" y="178"/>
                  <a:pt x="636" y="178"/>
                </a:cubicBezTo>
                <a:cubicBezTo>
                  <a:pt x="648" y="178"/>
                  <a:pt x="658" y="188"/>
                  <a:pt x="658" y="200"/>
                </a:cubicBezTo>
                <a:cubicBezTo>
                  <a:pt x="658" y="212"/>
                  <a:pt x="648" y="222"/>
                  <a:pt x="636" y="222"/>
                </a:cubicBezTo>
                <a:close/>
                <a:moveTo>
                  <a:pt x="217" y="159"/>
                </a:moveTo>
                <a:cubicBezTo>
                  <a:pt x="195" y="159"/>
                  <a:pt x="176" y="178"/>
                  <a:pt x="176" y="200"/>
                </a:cubicBezTo>
                <a:cubicBezTo>
                  <a:pt x="176" y="223"/>
                  <a:pt x="195" y="242"/>
                  <a:pt x="217" y="242"/>
                </a:cubicBezTo>
                <a:cubicBezTo>
                  <a:pt x="240" y="242"/>
                  <a:pt x="259" y="223"/>
                  <a:pt x="259" y="200"/>
                </a:cubicBezTo>
                <a:cubicBezTo>
                  <a:pt x="259" y="178"/>
                  <a:pt x="240" y="159"/>
                  <a:pt x="217" y="159"/>
                </a:cubicBezTo>
                <a:close/>
                <a:moveTo>
                  <a:pt x="217" y="229"/>
                </a:moveTo>
                <a:cubicBezTo>
                  <a:pt x="202" y="229"/>
                  <a:pt x="189" y="216"/>
                  <a:pt x="189" y="200"/>
                </a:cubicBezTo>
                <a:cubicBezTo>
                  <a:pt x="189" y="185"/>
                  <a:pt x="202" y="172"/>
                  <a:pt x="217" y="172"/>
                </a:cubicBezTo>
                <a:cubicBezTo>
                  <a:pt x="233" y="172"/>
                  <a:pt x="246" y="185"/>
                  <a:pt x="246" y="200"/>
                </a:cubicBezTo>
                <a:cubicBezTo>
                  <a:pt x="246" y="216"/>
                  <a:pt x="233" y="229"/>
                  <a:pt x="217" y="229"/>
                </a:cubicBezTo>
                <a:close/>
                <a:moveTo>
                  <a:pt x="217" y="190"/>
                </a:moveTo>
                <a:cubicBezTo>
                  <a:pt x="211" y="190"/>
                  <a:pt x="207" y="195"/>
                  <a:pt x="207" y="200"/>
                </a:cubicBezTo>
                <a:cubicBezTo>
                  <a:pt x="207" y="206"/>
                  <a:pt x="211" y="211"/>
                  <a:pt x="217" y="211"/>
                </a:cubicBezTo>
                <a:cubicBezTo>
                  <a:pt x="223" y="211"/>
                  <a:pt x="228" y="206"/>
                  <a:pt x="228" y="200"/>
                </a:cubicBezTo>
                <a:cubicBezTo>
                  <a:pt x="228" y="195"/>
                  <a:pt x="223" y="190"/>
                  <a:pt x="217" y="190"/>
                </a:cubicBezTo>
                <a:close/>
                <a:moveTo>
                  <a:pt x="217" y="174"/>
                </a:moveTo>
                <a:cubicBezTo>
                  <a:pt x="203" y="174"/>
                  <a:pt x="191" y="186"/>
                  <a:pt x="191" y="200"/>
                </a:cubicBezTo>
                <a:cubicBezTo>
                  <a:pt x="191" y="215"/>
                  <a:pt x="203" y="227"/>
                  <a:pt x="217" y="227"/>
                </a:cubicBezTo>
                <a:cubicBezTo>
                  <a:pt x="232" y="227"/>
                  <a:pt x="244" y="215"/>
                  <a:pt x="244" y="200"/>
                </a:cubicBezTo>
                <a:cubicBezTo>
                  <a:pt x="244" y="186"/>
                  <a:pt x="232" y="174"/>
                  <a:pt x="217" y="174"/>
                </a:cubicBezTo>
                <a:close/>
                <a:moveTo>
                  <a:pt x="217" y="222"/>
                </a:moveTo>
                <a:cubicBezTo>
                  <a:pt x="205" y="222"/>
                  <a:pt x="195" y="212"/>
                  <a:pt x="195" y="200"/>
                </a:cubicBezTo>
                <a:cubicBezTo>
                  <a:pt x="195" y="188"/>
                  <a:pt x="205" y="178"/>
                  <a:pt x="217" y="178"/>
                </a:cubicBezTo>
                <a:cubicBezTo>
                  <a:pt x="229" y="178"/>
                  <a:pt x="239" y="188"/>
                  <a:pt x="239" y="200"/>
                </a:cubicBezTo>
                <a:cubicBezTo>
                  <a:pt x="239" y="212"/>
                  <a:pt x="229" y="222"/>
                  <a:pt x="217" y="222"/>
                </a:cubicBezTo>
                <a:close/>
                <a:moveTo>
                  <a:pt x="699" y="174"/>
                </a:moveTo>
                <a:cubicBezTo>
                  <a:pt x="698" y="169"/>
                  <a:pt x="698" y="169"/>
                  <a:pt x="698" y="169"/>
                </a:cubicBezTo>
                <a:cubicBezTo>
                  <a:pt x="703" y="168"/>
                  <a:pt x="703" y="167"/>
                  <a:pt x="704" y="162"/>
                </a:cubicBezTo>
                <a:cubicBezTo>
                  <a:pt x="705" y="125"/>
                  <a:pt x="705" y="125"/>
                  <a:pt x="705" y="125"/>
                </a:cubicBezTo>
                <a:cubicBezTo>
                  <a:pt x="700" y="119"/>
                  <a:pt x="700" y="119"/>
                  <a:pt x="700" y="119"/>
                </a:cubicBezTo>
                <a:cubicBezTo>
                  <a:pt x="613" y="96"/>
                  <a:pt x="613" y="96"/>
                  <a:pt x="613" y="96"/>
                </a:cubicBezTo>
                <a:cubicBezTo>
                  <a:pt x="602" y="96"/>
                  <a:pt x="602" y="96"/>
                  <a:pt x="602" y="96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1" y="40"/>
                  <a:pt x="601" y="40"/>
                  <a:pt x="601" y="40"/>
                </a:cubicBezTo>
                <a:cubicBezTo>
                  <a:pt x="605" y="18"/>
                  <a:pt x="605" y="18"/>
                  <a:pt x="605" y="18"/>
                </a:cubicBezTo>
                <a:cubicBezTo>
                  <a:pt x="605" y="13"/>
                  <a:pt x="605" y="13"/>
                  <a:pt x="605" y="13"/>
                </a:cubicBezTo>
                <a:cubicBezTo>
                  <a:pt x="589" y="7"/>
                  <a:pt x="589" y="7"/>
                  <a:pt x="589" y="7"/>
                </a:cubicBezTo>
                <a:cubicBezTo>
                  <a:pt x="562" y="6"/>
                  <a:pt x="562" y="6"/>
                  <a:pt x="562" y="6"/>
                </a:cubicBezTo>
                <a:cubicBezTo>
                  <a:pt x="518" y="1"/>
                  <a:pt x="518" y="1"/>
                  <a:pt x="518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4" y="6"/>
                  <a:pt x="4" y="6"/>
                  <a:pt x="4" y="6"/>
                </a:cubicBezTo>
                <a:cubicBezTo>
                  <a:pt x="8" y="16"/>
                  <a:pt x="8" y="16"/>
                  <a:pt x="8" y="16"/>
                </a:cubicBezTo>
                <a:cubicBezTo>
                  <a:pt x="11" y="40"/>
                  <a:pt x="11" y="40"/>
                  <a:pt x="11" y="40"/>
                </a:cubicBezTo>
                <a:cubicBezTo>
                  <a:pt x="4" y="96"/>
                  <a:pt x="4" y="96"/>
                  <a:pt x="4" y="96"/>
                </a:cubicBezTo>
                <a:cubicBezTo>
                  <a:pt x="5" y="167"/>
                  <a:pt x="5" y="167"/>
                  <a:pt x="5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87"/>
                  <a:pt x="0" y="187"/>
                  <a:pt x="0" y="187"/>
                </a:cubicBezTo>
                <a:cubicBezTo>
                  <a:pt x="170" y="187"/>
                  <a:pt x="170" y="187"/>
                  <a:pt x="170" y="187"/>
                </a:cubicBezTo>
                <a:cubicBezTo>
                  <a:pt x="181" y="150"/>
                  <a:pt x="212" y="151"/>
                  <a:pt x="220" y="151"/>
                </a:cubicBezTo>
                <a:cubicBezTo>
                  <a:pt x="242" y="151"/>
                  <a:pt x="258" y="168"/>
                  <a:pt x="263" y="187"/>
                </a:cubicBezTo>
                <a:cubicBezTo>
                  <a:pt x="510" y="187"/>
                  <a:pt x="510" y="187"/>
                  <a:pt x="510" y="187"/>
                </a:cubicBezTo>
                <a:cubicBezTo>
                  <a:pt x="510" y="213"/>
                  <a:pt x="510" y="213"/>
                  <a:pt x="510" y="213"/>
                </a:cubicBezTo>
                <a:cubicBezTo>
                  <a:pt x="580" y="213"/>
                  <a:pt x="580" y="213"/>
                  <a:pt x="580" y="213"/>
                </a:cubicBezTo>
                <a:cubicBezTo>
                  <a:pt x="591" y="213"/>
                  <a:pt x="591" y="213"/>
                  <a:pt x="591" y="213"/>
                </a:cubicBezTo>
                <a:cubicBezTo>
                  <a:pt x="591" y="187"/>
                  <a:pt x="591" y="187"/>
                  <a:pt x="591" y="187"/>
                </a:cubicBezTo>
                <a:cubicBezTo>
                  <a:pt x="595" y="174"/>
                  <a:pt x="596" y="166"/>
                  <a:pt x="603" y="158"/>
                </a:cubicBezTo>
                <a:cubicBezTo>
                  <a:pt x="609" y="150"/>
                  <a:pt x="613" y="147"/>
                  <a:pt x="624" y="147"/>
                </a:cubicBezTo>
                <a:cubicBezTo>
                  <a:pt x="641" y="147"/>
                  <a:pt x="641" y="147"/>
                  <a:pt x="641" y="147"/>
                </a:cubicBezTo>
                <a:cubicBezTo>
                  <a:pt x="651" y="147"/>
                  <a:pt x="660" y="147"/>
                  <a:pt x="666" y="156"/>
                </a:cubicBezTo>
                <a:cubicBezTo>
                  <a:pt x="674" y="168"/>
                  <a:pt x="678" y="180"/>
                  <a:pt x="682" y="194"/>
                </a:cubicBezTo>
                <a:cubicBezTo>
                  <a:pt x="698" y="198"/>
                  <a:pt x="698" y="198"/>
                  <a:pt x="698" y="198"/>
                </a:cubicBezTo>
                <a:cubicBezTo>
                  <a:pt x="713" y="198"/>
                  <a:pt x="713" y="198"/>
                  <a:pt x="713" y="198"/>
                </a:cubicBezTo>
                <a:cubicBezTo>
                  <a:pt x="715" y="174"/>
                  <a:pt x="715" y="174"/>
                  <a:pt x="715" y="174"/>
                </a:cubicBezTo>
                <a:lnTo>
                  <a:pt x="699" y="174"/>
                </a:lnTo>
                <a:close/>
                <a:moveTo>
                  <a:pt x="579" y="40"/>
                </a:moveTo>
                <a:cubicBezTo>
                  <a:pt x="596" y="40"/>
                  <a:pt x="596" y="40"/>
                  <a:pt x="596" y="40"/>
                </a:cubicBezTo>
                <a:cubicBezTo>
                  <a:pt x="600" y="96"/>
                  <a:pt x="600" y="96"/>
                  <a:pt x="600" y="96"/>
                </a:cubicBezTo>
                <a:cubicBezTo>
                  <a:pt x="579" y="96"/>
                  <a:pt x="579" y="96"/>
                  <a:pt x="579" y="96"/>
                </a:cubicBezTo>
                <a:lnTo>
                  <a:pt x="579" y="40"/>
                </a:lnTo>
                <a:close/>
                <a:moveTo>
                  <a:pt x="459" y="41"/>
                </a:moveTo>
                <a:cubicBezTo>
                  <a:pt x="507" y="41"/>
                  <a:pt x="507" y="41"/>
                  <a:pt x="507" y="41"/>
                </a:cubicBezTo>
                <a:cubicBezTo>
                  <a:pt x="507" y="68"/>
                  <a:pt x="507" y="68"/>
                  <a:pt x="507" y="68"/>
                </a:cubicBezTo>
                <a:cubicBezTo>
                  <a:pt x="459" y="68"/>
                  <a:pt x="459" y="68"/>
                  <a:pt x="459" y="68"/>
                </a:cubicBezTo>
                <a:lnTo>
                  <a:pt x="459" y="41"/>
                </a:lnTo>
                <a:close/>
                <a:moveTo>
                  <a:pt x="459" y="70"/>
                </a:moveTo>
                <a:cubicBezTo>
                  <a:pt x="507" y="70"/>
                  <a:pt x="507" y="70"/>
                  <a:pt x="507" y="70"/>
                </a:cubicBezTo>
                <a:cubicBezTo>
                  <a:pt x="507" y="98"/>
                  <a:pt x="507" y="98"/>
                  <a:pt x="507" y="98"/>
                </a:cubicBezTo>
                <a:cubicBezTo>
                  <a:pt x="459" y="98"/>
                  <a:pt x="459" y="98"/>
                  <a:pt x="459" y="98"/>
                </a:cubicBezTo>
                <a:lnTo>
                  <a:pt x="459" y="70"/>
                </a:lnTo>
                <a:close/>
                <a:moveTo>
                  <a:pt x="403" y="41"/>
                </a:moveTo>
                <a:cubicBezTo>
                  <a:pt x="452" y="41"/>
                  <a:pt x="452" y="41"/>
                  <a:pt x="452" y="41"/>
                </a:cubicBezTo>
                <a:cubicBezTo>
                  <a:pt x="452" y="68"/>
                  <a:pt x="452" y="68"/>
                  <a:pt x="452" y="68"/>
                </a:cubicBezTo>
                <a:cubicBezTo>
                  <a:pt x="403" y="68"/>
                  <a:pt x="403" y="68"/>
                  <a:pt x="403" y="68"/>
                </a:cubicBezTo>
                <a:lnTo>
                  <a:pt x="403" y="41"/>
                </a:lnTo>
                <a:close/>
                <a:moveTo>
                  <a:pt x="403" y="70"/>
                </a:moveTo>
                <a:cubicBezTo>
                  <a:pt x="452" y="70"/>
                  <a:pt x="452" y="70"/>
                  <a:pt x="452" y="70"/>
                </a:cubicBezTo>
                <a:cubicBezTo>
                  <a:pt x="452" y="98"/>
                  <a:pt x="452" y="98"/>
                  <a:pt x="452" y="98"/>
                </a:cubicBezTo>
                <a:cubicBezTo>
                  <a:pt x="403" y="98"/>
                  <a:pt x="403" y="98"/>
                  <a:pt x="403" y="98"/>
                </a:cubicBezTo>
                <a:lnTo>
                  <a:pt x="403" y="70"/>
                </a:lnTo>
                <a:close/>
                <a:moveTo>
                  <a:pt x="347" y="41"/>
                </a:moveTo>
                <a:cubicBezTo>
                  <a:pt x="396" y="41"/>
                  <a:pt x="396" y="41"/>
                  <a:pt x="396" y="41"/>
                </a:cubicBezTo>
                <a:cubicBezTo>
                  <a:pt x="396" y="68"/>
                  <a:pt x="396" y="68"/>
                  <a:pt x="396" y="68"/>
                </a:cubicBezTo>
                <a:cubicBezTo>
                  <a:pt x="347" y="68"/>
                  <a:pt x="347" y="68"/>
                  <a:pt x="347" y="68"/>
                </a:cubicBezTo>
                <a:lnTo>
                  <a:pt x="347" y="41"/>
                </a:lnTo>
                <a:close/>
                <a:moveTo>
                  <a:pt x="347" y="70"/>
                </a:moveTo>
                <a:cubicBezTo>
                  <a:pt x="396" y="70"/>
                  <a:pt x="396" y="70"/>
                  <a:pt x="396" y="70"/>
                </a:cubicBezTo>
                <a:cubicBezTo>
                  <a:pt x="396" y="98"/>
                  <a:pt x="396" y="98"/>
                  <a:pt x="396" y="98"/>
                </a:cubicBezTo>
                <a:cubicBezTo>
                  <a:pt x="347" y="98"/>
                  <a:pt x="347" y="98"/>
                  <a:pt x="347" y="98"/>
                </a:cubicBezTo>
                <a:lnTo>
                  <a:pt x="347" y="70"/>
                </a:lnTo>
                <a:close/>
                <a:moveTo>
                  <a:pt x="292" y="41"/>
                </a:moveTo>
                <a:cubicBezTo>
                  <a:pt x="340" y="41"/>
                  <a:pt x="340" y="41"/>
                  <a:pt x="340" y="41"/>
                </a:cubicBezTo>
                <a:cubicBezTo>
                  <a:pt x="340" y="68"/>
                  <a:pt x="340" y="68"/>
                  <a:pt x="340" y="68"/>
                </a:cubicBezTo>
                <a:cubicBezTo>
                  <a:pt x="292" y="68"/>
                  <a:pt x="292" y="68"/>
                  <a:pt x="292" y="68"/>
                </a:cubicBezTo>
                <a:lnTo>
                  <a:pt x="292" y="41"/>
                </a:lnTo>
                <a:close/>
                <a:moveTo>
                  <a:pt x="292" y="70"/>
                </a:moveTo>
                <a:cubicBezTo>
                  <a:pt x="340" y="70"/>
                  <a:pt x="340" y="70"/>
                  <a:pt x="340" y="70"/>
                </a:cubicBezTo>
                <a:cubicBezTo>
                  <a:pt x="340" y="98"/>
                  <a:pt x="340" y="98"/>
                  <a:pt x="340" y="98"/>
                </a:cubicBezTo>
                <a:cubicBezTo>
                  <a:pt x="292" y="98"/>
                  <a:pt x="292" y="98"/>
                  <a:pt x="292" y="98"/>
                </a:cubicBezTo>
                <a:lnTo>
                  <a:pt x="292" y="70"/>
                </a:lnTo>
                <a:close/>
                <a:moveTo>
                  <a:pt x="236" y="41"/>
                </a:moveTo>
                <a:cubicBezTo>
                  <a:pt x="284" y="41"/>
                  <a:pt x="284" y="41"/>
                  <a:pt x="284" y="41"/>
                </a:cubicBezTo>
                <a:cubicBezTo>
                  <a:pt x="284" y="68"/>
                  <a:pt x="284" y="68"/>
                  <a:pt x="284" y="68"/>
                </a:cubicBezTo>
                <a:cubicBezTo>
                  <a:pt x="236" y="68"/>
                  <a:pt x="236" y="68"/>
                  <a:pt x="236" y="68"/>
                </a:cubicBezTo>
                <a:lnTo>
                  <a:pt x="236" y="41"/>
                </a:lnTo>
                <a:close/>
                <a:moveTo>
                  <a:pt x="236" y="70"/>
                </a:moveTo>
                <a:cubicBezTo>
                  <a:pt x="284" y="70"/>
                  <a:pt x="284" y="70"/>
                  <a:pt x="284" y="70"/>
                </a:cubicBezTo>
                <a:cubicBezTo>
                  <a:pt x="284" y="98"/>
                  <a:pt x="284" y="98"/>
                  <a:pt x="284" y="98"/>
                </a:cubicBezTo>
                <a:cubicBezTo>
                  <a:pt x="236" y="98"/>
                  <a:pt x="236" y="98"/>
                  <a:pt x="236" y="98"/>
                </a:cubicBezTo>
                <a:lnTo>
                  <a:pt x="236" y="70"/>
                </a:lnTo>
                <a:close/>
                <a:moveTo>
                  <a:pt x="180" y="41"/>
                </a:moveTo>
                <a:cubicBezTo>
                  <a:pt x="228" y="41"/>
                  <a:pt x="228" y="41"/>
                  <a:pt x="228" y="41"/>
                </a:cubicBezTo>
                <a:cubicBezTo>
                  <a:pt x="228" y="68"/>
                  <a:pt x="228" y="68"/>
                  <a:pt x="228" y="68"/>
                </a:cubicBezTo>
                <a:cubicBezTo>
                  <a:pt x="180" y="68"/>
                  <a:pt x="180" y="68"/>
                  <a:pt x="180" y="68"/>
                </a:cubicBezTo>
                <a:lnTo>
                  <a:pt x="180" y="41"/>
                </a:lnTo>
                <a:close/>
                <a:moveTo>
                  <a:pt x="180" y="70"/>
                </a:moveTo>
                <a:cubicBezTo>
                  <a:pt x="228" y="70"/>
                  <a:pt x="228" y="70"/>
                  <a:pt x="228" y="70"/>
                </a:cubicBezTo>
                <a:cubicBezTo>
                  <a:pt x="228" y="98"/>
                  <a:pt x="228" y="98"/>
                  <a:pt x="228" y="98"/>
                </a:cubicBezTo>
                <a:cubicBezTo>
                  <a:pt x="180" y="98"/>
                  <a:pt x="180" y="98"/>
                  <a:pt x="180" y="98"/>
                </a:cubicBezTo>
                <a:lnTo>
                  <a:pt x="180" y="70"/>
                </a:lnTo>
                <a:close/>
                <a:moveTo>
                  <a:pt x="124" y="41"/>
                </a:moveTo>
                <a:cubicBezTo>
                  <a:pt x="172" y="41"/>
                  <a:pt x="172" y="41"/>
                  <a:pt x="172" y="41"/>
                </a:cubicBezTo>
                <a:cubicBezTo>
                  <a:pt x="172" y="68"/>
                  <a:pt x="172" y="68"/>
                  <a:pt x="172" y="68"/>
                </a:cubicBezTo>
                <a:cubicBezTo>
                  <a:pt x="124" y="68"/>
                  <a:pt x="124" y="68"/>
                  <a:pt x="124" y="68"/>
                </a:cubicBezTo>
                <a:lnTo>
                  <a:pt x="124" y="41"/>
                </a:lnTo>
                <a:close/>
                <a:moveTo>
                  <a:pt x="124" y="70"/>
                </a:moveTo>
                <a:cubicBezTo>
                  <a:pt x="172" y="70"/>
                  <a:pt x="172" y="70"/>
                  <a:pt x="172" y="70"/>
                </a:cubicBezTo>
                <a:cubicBezTo>
                  <a:pt x="172" y="98"/>
                  <a:pt x="172" y="98"/>
                  <a:pt x="172" y="98"/>
                </a:cubicBezTo>
                <a:cubicBezTo>
                  <a:pt x="124" y="98"/>
                  <a:pt x="124" y="98"/>
                  <a:pt x="124" y="98"/>
                </a:cubicBezTo>
                <a:lnTo>
                  <a:pt x="124" y="70"/>
                </a:lnTo>
                <a:close/>
                <a:moveTo>
                  <a:pt x="51" y="41"/>
                </a:moveTo>
                <a:cubicBezTo>
                  <a:pt x="116" y="41"/>
                  <a:pt x="116" y="41"/>
                  <a:pt x="116" y="41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51" y="68"/>
                  <a:pt x="51" y="68"/>
                  <a:pt x="51" y="68"/>
                </a:cubicBezTo>
                <a:lnTo>
                  <a:pt x="51" y="41"/>
                </a:lnTo>
                <a:close/>
                <a:moveTo>
                  <a:pt x="51" y="70"/>
                </a:moveTo>
                <a:cubicBezTo>
                  <a:pt x="116" y="70"/>
                  <a:pt x="116" y="70"/>
                  <a:pt x="116" y="70"/>
                </a:cubicBezTo>
                <a:cubicBezTo>
                  <a:pt x="116" y="98"/>
                  <a:pt x="116" y="98"/>
                  <a:pt x="116" y="98"/>
                </a:cubicBezTo>
                <a:cubicBezTo>
                  <a:pt x="51" y="98"/>
                  <a:pt x="51" y="98"/>
                  <a:pt x="51" y="98"/>
                </a:cubicBezTo>
                <a:lnTo>
                  <a:pt x="51" y="70"/>
                </a:lnTo>
                <a:close/>
                <a:moveTo>
                  <a:pt x="605" y="112"/>
                </a:moveTo>
                <a:cubicBezTo>
                  <a:pt x="573" y="112"/>
                  <a:pt x="573" y="112"/>
                  <a:pt x="573" y="112"/>
                </a:cubicBezTo>
                <a:cubicBezTo>
                  <a:pt x="573" y="208"/>
                  <a:pt x="573" y="208"/>
                  <a:pt x="573" y="208"/>
                </a:cubicBezTo>
                <a:cubicBezTo>
                  <a:pt x="517" y="208"/>
                  <a:pt x="517" y="208"/>
                  <a:pt x="517" y="208"/>
                </a:cubicBezTo>
                <a:cubicBezTo>
                  <a:pt x="517" y="112"/>
                  <a:pt x="517" y="112"/>
                  <a:pt x="517" y="112"/>
                </a:cubicBezTo>
                <a:cubicBezTo>
                  <a:pt x="34" y="112"/>
                  <a:pt x="34" y="112"/>
                  <a:pt x="34" y="112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517" y="106"/>
                  <a:pt x="517" y="106"/>
                  <a:pt x="517" y="106"/>
                </a:cubicBezTo>
                <a:cubicBezTo>
                  <a:pt x="517" y="46"/>
                  <a:pt x="517" y="46"/>
                  <a:pt x="517" y="46"/>
                </a:cubicBezTo>
                <a:cubicBezTo>
                  <a:pt x="573" y="46"/>
                  <a:pt x="573" y="46"/>
                  <a:pt x="573" y="46"/>
                </a:cubicBezTo>
                <a:cubicBezTo>
                  <a:pt x="573" y="106"/>
                  <a:pt x="573" y="106"/>
                  <a:pt x="573" y="106"/>
                </a:cubicBezTo>
                <a:cubicBezTo>
                  <a:pt x="605" y="106"/>
                  <a:pt x="605" y="106"/>
                  <a:pt x="605" y="106"/>
                </a:cubicBezTo>
                <a:lnTo>
                  <a:pt x="605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552631" y="1604239"/>
            <a:ext cx="4580821" cy="1735441"/>
            <a:chOff x="4563180" y="1604239"/>
            <a:chExt cx="4580821" cy="1735441"/>
          </a:xfrm>
        </p:grpSpPr>
        <p:sp>
          <p:nvSpPr>
            <p:cNvPr id="18" name="Rectangle 17"/>
            <p:cNvSpPr/>
            <p:nvPr/>
          </p:nvSpPr>
          <p:spPr>
            <a:xfrm>
              <a:off x="4572001" y="1605897"/>
              <a:ext cx="4572000" cy="1729588"/>
            </a:xfrm>
            <a:prstGeom prst="rect">
              <a:avLst/>
            </a:pr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563180" y="1604239"/>
              <a:ext cx="1617824" cy="173544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4921176" y="1798028"/>
              <a:ext cx="937317" cy="937318"/>
              <a:chOff x="1505" y="1247"/>
              <a:chExt cx="808" cy="808"/>
            </a:xfrm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1505" y="1247"/>
                <a:ext cx="808" cy="808"/>
              </a:xfrm>
              <a:custGeom>
                <a:avLst/>
                <a:gdLst>
                  <a:gd name="T0" fmla="*/ 170 w 339"/>
                  <a:gd name="T1" fmla="*/ 339 h 339"/>
                  <a:gd name="T2" fmla="*/ 0 w 339"/>
                  <a:gd name="T3" fmla="*/ 170 h 339"/>
                  <a:gd name="T4" fmla="*/ 170 w 339"/>
                  <a:gd name="T5" fmla="*/ 0 h 339"/>
                  <a:gd name="T6" fmla="*/ 339 w 339"/>
                  <a:gd name="T7" fmla="*/ 170 h 339"/>
                  <a:gd name="T8" fmla="*/ 170 w 339"/>
                  <a:gd name="T9" fmla="*/ 339 h 339"/>
                  <a:gd name="T10" fmla="*/ 170 w 339"/>
                  <a:gd name="T11" fmla="*/ 21 h 339"/>
                  <a:gd name="T12" fmla="*/ 21 w 339"/>
                  <a:gd name="T13" fmla="*/ 170 h 339"/>
                  <a:gd name="T14" fmla="*/ 170 w 339"/>
                  <a:gd name="T15" fmla="*/ 318 h 339"/>
                  <a:gd name="T16" fmla="*/ 318 w 339"/>
                  <a:gd name="T17" fmla="*/ 170 h 339"/>
                  <a:gd name="T18" fmla="*/ 170 w 339"/>
                  <a:gd name="T19" fmla="*/ 21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9" h="339">
                    <a:moveTo>
                      <a:pt x="170" y="339"/>
                    </a:moveTo>
                    <a:cubicBezTo>
                      <a:pt x="76" y="339"/>
                      <a:pt x="0" y="263"/>
                      <a:pt x="0" y="170"/>
                    </a:cubicBezTo>
                    <a:cubicBezTo>
                      <a:pt x="0" y="76"/>
                      <a:pt x="76" y="0"/>
                      <a:pt x="170" y="0"/>
                    </a:cubicBezTo>
                    <a:cubicBezTo>
                      <a:pt x="263" y="0"/>
                      <a:pt x="339" y="76"/>
                      <a:pt x="339" y="170"/>
                    </a:cubicBezTo>
                    <a:cubicBezTo>
                      <a:pt x="339" y="263"/>
                      <a:pt x="263" y="339"/>
                      <a:pt x="170" y="339"/>
                    </a:cubicBezTo>
                    <a:close/>
                    <a:moveTo>
                      <a:pt x="170" y="21"/>
                    </a:moveTo>
                    <a:cubicBezTo>
                      <a:pt x="88" y="21"/>
                      <a:pt x="21" y="88"/>
                      <a:pt x="21" y="170"/>
                    </a:cubicBezTo>
                    <a:cubicBezTo>
                      <a:pt x="21" y="252"/>
                      <a:pt x="88" y="318"/>
                      <a:pt x="170" y="318"/>
                    </a:cubicBezTo>
                    <a:cubicBezTo>
                      <a:pt x="252" y="318"/>
                      <a:pt x="318" y="252"/>
                      <a:pt x="318" y="170"/>
                    </a:cubicBezTo>
                    <a:cubicBezTo>
                      <a:pt x="318" y="88"/>
                      <a:pt x="252" y="21"/>
                      <a:pt x="170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1791" y="1826"/>
                <a:ext cx="245" cy="114"/>
              </a:xfrm>
              <a:custGeom>
                <a:avLst/>
                <a:gdLst>
                  <a:gd name="T0" fmla="*/ 51 w 103"/>
                  <a:gd name="T1" fmla="*/ 0 h 48"/>
                  <a:gd name="T2" fmla="*/ 0 w 103"/>
                  <a:gd name="T3" fmla="*/ 35 h 48"/>
                  <a:gd name="T4" fmla="*/ 51 w 103"/>
                  <a:gd name="T5" fmla="*/ 48 h 48"/>
                  <a:gd name="T6" fmla="*/ 103 w 103"/>
                  <a:gd name="T7" fmla="*/ 35 h 48"/>
                  <a:gd name="T8" fmla="*/ 51 w 103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48">
                    <a:moveTo>
                      <a:pt x="51" y="0"/>
                    </a:moveTo>
                    <a:cubicBezTo>
                      <a:pt x="28" y="0"/>
                      <a:pt x="8" y="14"/>
                      <a:pt x="0" y="35"/>
                    </a:cubicBezTo>
                    <a:cubicBezTo>
                      <a:pt x="15" y="43"/>
                      <a:pt x="33" y="48"/>
                      <a:pt x="51" y="48"/>
                    </a:cubicBezTo>
                    <a:cubicBezTo>
                      <a:pt x="70" y="48"/>
                      <a:pt x="88" y="43"/>
                      <a:pt x="103" y="35"/>
                    </a:cubicBezTo>
                    <a:cubicBezTo>
                      <a:pt x="95" y="14"/>
                      <a:pt x="75" y="0"/>
                      <a:pt x="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607" y="1447"/>
                <a:ext cx="155" cy="195"/>
              </a:xfrm>
              <a:custGeom>
                <a:avLst/>
                <a:gdLst>
                  <a:gd name="T0" fmla="*/ 65 w 65"/>
                  <a:gd name="T1" fmla="*/ 30 h 82"/>
                  <a:gd name="T2" fmla="*/ 64 w 65"/>
                  <a:gd name="T3" fmla="*/ 30 h 82"/>
                  <a:gd name="T4" fmla="*/ 34 w 65"/>
                  <a:gd name="T5" fmla="*/ 0 h 82"/>
                  <a:gd name="T6" fmla="*/ 0 w 65"/>
                  <a:gd name="T7" fmla="*/ 82 h 82"/>
                  <a:gd name="T8" fmla="*/ 43 w 65"/>
                  <a:gd name="T9" fmla="*/ 82 h 82"/>
                  <a:gd name="T10" fmla="*/ 65 w 65"/>
                  <a:gd name="T11" fmla="*/ 3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82">
                    <a:moveTo>
                      <a:pt x="65" y="30"/>
                    </a:moveTo>
                    <a:cubicBezTo>
                      <a:pt x="64" y="30"/>
                      <a:pt x="64" y="30"/>
                      <a:pt x="64" y="3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4" y="21"/>
                      <a:pt x="1" y="50"/>
                      <a:pt x="0" y="82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62"/>
                      <a:pt x="52" y="44"/>
                      <a:pt x="65" y="3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aseline="-25000" dirty="0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060" y="1447"/>
                <a:ext cx="152" cy="195"/>
              </a:xfrm>
              <a:custGeom>
                <a:avLst/>
                <a:gdLst>
                  <a:gd name="T0" fmla="*/ 0 w 64"/>
                  <a:gd name="T1" fmla="*/ 30 h 82"/>
                  <a:gd name="T2" fmla="*/ 21 w 64"/>
                  <a:gd name="T3" fmla="*/ 82 h 82"/>
                  <a:gd name="T4" fmla="*/ 64 w 64"/>
                  <a:gd name="T5" fmla="*/ 82 h 82"/>
                  <a:gd name="T6" fmla="*/ 30 w 64"/>
                  <a:gd name="T7" fmla="*/ 0 h 82"/>
                  <a:gd name="T8" fmla="*/ 0 w 64"/>
                  <a:gd name="T9" fmla="*/ 3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2">
                    <a:moveTo>
                      <a:pt x="0" y="30"/>
                    </a:moveTo>
                    <a:cubicBezTo>
                      <a:pt x="12" y="44"/>
                      <a:pt x="20" y="62"/>
                      <a:pt x="21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3" y="50"/>
                      <a:pt x="50" y="21"/>
                      <a:pt x="30" y="0"/>
                    </a:cubicBezTo>
                    <a:cubicBezTo>
                      <a:pt x="0" y="30"/>
                      <a:pt x="0" y="30"/>
                      <a:pt x="0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607" y="1664"/>
                <a:ext cx="162" cy="202"/>
              </a:xfrm>
              <a:custGeom>
                <a:avLst/>
                <a:gdLst>
                  <a:gd name="T0" fmla="*/ 0 w 68"/>
                  <a:gd name="T1" fmla="*/ 0 h 85"/>
                  <a:gd name="T2" fmla="*/ 37 w 68"/>
                  <a:gd name="T3" fmla="*/ 85 h 85"/>
                  <a:gd name="T4" fmla="*/ 68 w 68"/>
                  <a:gd name="T5" fmla="*/ 55 h 85"/>
                  <a:gd name="T6" fmla="*/ 43 w 68"/>
                  <a:gd name="T7" fmla="*/ 0 h 85"/>
                  <a:gd name="T8" fmla="*/ 0 w 68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85">
                    <a:moveTo>
                      <a:pt x="0" y="0"/>
                    </a:moveTo>
                    <a:cubicBezTo>
                      <a:pt x="2" y="33"/>
                      <a:pt x="15" y="63"/>
                      <a:pt x="37" y="85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53" y="41"/>
                      <a:pt x="44" y="21"/>
                      <a:pt x="4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1922" y="1349"/>
                <a:ext cx="195" cy="155"/>
              </a:xfrm>
              <a:custGeom>
                <a:avLst/>
                <a:gdLst>
                  <a:gd name="T0" fmla="*/ 0 w 82"/>
                  <a:gd name="T1" fmla="*/ 0 h 65"/>
                  <a:gd name="T2" fmla="*/ 0 w 82"/>
                  <a:gd name="T3" fmla="*/ 43 h 65"/>
                  <a:gd name="T4" fmla="*/ 51 w 82"/>
                  <a:gd name="T5" fmla="*/ 65 h 65"/>
                  <a:gd name="T6" fmla="*/ 52 w 82"/>
                  <a:gd name="T7" fmla="*/ 65 h 65"/>
                  <a:gd name="T8" fmla="*/ 82 w 82"/>
                  <a:gd name="T9" fmla="*/ 34 h 65"/>
                  <a:gd name="T10" fmla="*/ 0 w 82"/>
                  <a:gd name="T1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5">
                    <a:moveTo>
                      <a:pt x="0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19" y="44"/>
                      <a:pt x="38" y="52"/>
                      <a:pt x="51" y="65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60" y="14"/>
                      <a:pt x="31" y="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1705" y="1349"/>
                <a:ext cx="195" cy="155"/>
              </a:xfrm>
              <a:custGeom>
                <a:avLst/>
                <a:gdLst>
                  <a:gd name="T0" fmla="*/ 30 w 82"/>
                  <a:gd name="T1" fmla="*/ 65 h 65"/>
                  <a:gd name="T2" fmla="*/ 30 w 82"/>
                  <a:gd name="T3" fmla="*/ 65 h 65"/>
                  <a:gd name="T4" fmla="*/ 82 w 82"/>
                  <a:gd name="T5" fmla="*/ 43 h 65"/>
                  <a:gd name="T6" fmla="*/ 82 w 82"/>
                  <a:gd name="T7" fmla="*/ 0 h 65"/>
                  <a:gd name="T8" fmla="*/ 0 w 82"/>
                  <a:gd name="T9" fmla="*/ 34 h 65"/>
                  <a:gd name="T10" fmla="*/ 30 w 82"/>
                  <a:gd name="T1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5">
                    <a:moveTo>
                      <a:pt x="30" y="65"/>
                    </a:moveTo>
                    <a:cubicBezTo>
                      <a:pt x="30" y="65"/>
                      <a:pt x="30" y="65"/>
                      <a:pt x="30" y="65"/>
                    </a:cubicBezTo>
                    <a:cubicBezTo>
                      <a:pt x="44" y="52"/>
                      <a:pt x="62" y="44"/>
                      <a:pt x="82" y="4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50" y="2"/>
                      <a:pt x="21" y="14"/>
                      <a:pt x="0" y="34"/>
                    </a:cubicBezTo>
                    <a:lnTo>
                      <a:pt x="30" y="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2053" y="1664"/>
                <a:ext cx="159" cy="202"/>
              </a:xfrm>
              <a:custGeom>
                <a:avLst/>
                <a:gdLst>
                  <a:gd name="T0" fmla="*/ 0 w 67"/>
                  <a:gd name="T1" fmla="*/ 55 h 85"/>
                  <a:gd name="T2" fmla="*/ 30 w 67"/>
                  <a:gd name="T3" fmla="*/ 85 h 85"/>
                  <a:gd name="T4" fmla="*/ 67 w 67"/>
                  <a:gd name="T5" fmla="*/ 0 h 85"/>
                  <a:gd name="T6" fmla="*/ 24 w 67"/>
                  <a:gd name="T7" fmla="*/ 0 h 85"/>
                  <a:gd name="T8" fmla="*/ 0 w 67"/>
                  <a:gd name="T9" fmla="*/ 5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85">
                    <a:moveTo>
                      <a:pt x="0" y="55"/>
                    </a:moveTo>
                    <a:cubicBezTo>
                      <a:pt x="30" y="85"/>
                      <a:pt x="30" y="85"/>
                      <a:pt x="30" y="85"/>
                    </a:cubicBezTo>
                    <a:cubicBezTo>
                      <a:pt x="52" y="63"/>
                      <a:pt x="66" y="33"/>
                      <a:pt x="6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21"/>
                      <a:pt x="14" y="41"/>
                      <a:pt x="0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 rot="21235423">
                <a:off x="1698" y="1538"/>
                <a:ext cx="343" cy="190"/>
              </a:xfrm>
              <a:custGeom>
                <a:avLst/>
                <a:gdLst>
                  <a:gd name="T0" fmla="*/ 1 w 144"/>
                  <a:gd name="T1" fmla="*/ 3 h 80"/>
                  <a:gd name="T2" fmla="*/ 2 w 144"/>
                  <a:gd name="T3" fmla="*/ 8 h 80"/>
                  <a:gd name="T4" fmla="*/ 67 w 144"/>
                  <a:gd name="T5" fmla="*/ 44 h 80"/>
                  <a:gd name="T6" fmla="*/ 78 w 144"/>
                  <a:gd name="T7" fmla="*/ 62 h 80"/>
                  <a:gd name="T8" fmla="*/ 97 w 144"/>
                  <a:gd name="T9" fmla="*/ 61 h 80"/>
                  <a:gd name="T10" fmla="*/ 126 w 144"/>
                  <a:gd name="T11" fmla="*/ 77 h 80"/>
                  <a:gd name="T12" fmla="*/ 127 w 144"/>
                  <a:gd name="T13" fmla="*/ 77 h 80"/>
                  <a:gd name="T14" fmla="*/ 142 w 144"/>
                  <a:gd name="T15" fmla="*/ 72 h 80"/>
                  <a:gd name="T16" fmla="*/ 136 w 144"/>
                  <a:gd name="T17" fmla="*/ 57 h 80"/>
                  <a:gd name="T18" fmla="*/ 106 w 144"/>
                  <a:gd name="T19" fmla="*/ 44 h 80"/>
                  <a:gd name="T20" fmla="*/ 95 w 144"/>
                  <a:gd name="T21" fmla="*/ 28 h 80"/>
                  <a:gd name="T22" fmla="*/ 74 w 144"/>
                  <a:gd name="T23" fmla="*/ 30 h 80"/>
                  <a:gd name="T24" fmla="*/ 6 w 144"/>
                  <a:gd name="T25" fmla="*/ 1 h 80"/>
                  <a:gd name="T26" fmla="*/ 1 w 144"/>
                  <a:gd name="T27" fmla="*/ 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" h="80">
                    <a:moveTo>
                      <a:pt x="1" y="3"/>
                    </a:moveTo>
                    <a:cubicBezTo>
                      <a:pt x="0" y="5"/>
                      <a:pt x="0" y="7"/>
                      <a:pt x="2" y="8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52"/>
                      <a:pt x="71" y="59"/>
                      <a:pt x="78" y="62"/>
                    </a:cubicBezTo>
                    <a:cubicBezTo>
                      <a:pt x="84" y="66"/>
                      <a:pt x="92" y="65"/>
                      <a:pt x="97" y="61"/>
                    </a:cubicBezTo>
                    <a:cubicBezTo>
                      <a:pt x="126" y="77"/>
                      <a:pt x="126" y="77"/>
                      <a:pt x="126" y="77"/>
                    </a:cubicBezTo>
                    <a:cubicBezTo>
                      <a:pt x="126" y="77"/>
                      <a:pt x="127" y="77"/>
                      <a:pt x="127" y="77"/>
                    </a:cubicBezTo>
                    <a:cubicBezTo>
                      <a:pt x="133" y="80"/>
                      <a:pt x="139" y="77"/>
                      <a:pt x="142" y="72"/>
                    </a:cubicBezTo>
                    <a:cubicBezTo>
                      <a:pt x="144" y="66"/>
                      <a:pt x="142" y="59"/>
                      <a:pt x="136" y="57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5" y="37"/>
                      <a:pt x="102" y="31"/>
                      <a:pt x="95" y="28"/>
                    </a:cubicBezTo>
                    <a:cubicBezTo>
                      <a:pt x="88" y="24"/>
                      <a:pt x="80" y="25"/>
                      <a:pt x="74" y="3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4646224" y="2794723"/>
              <a:ext cx="1487222" cy="3619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50000"/>
                </a:lnSpc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1200" kern="0" dirty="0" smtClean="0">
                  <a:solidFill>
                    <a:schemeClr val="bg1"/>
                  </a:solidFill>
                </a:rPr>
                <a:t>When traveling at</a:t>
              </a:r>
              <a:br>
                <a:rPr lang="en-US" sz="1200" kern="0" dirty="0" smtClean="0">
                  <a:solidFill>
                    <a:schemeClr val="bg1"/>
                  </a:solidFill>
                </a:rPr>
              </a:br>
              <a:r>
                <a:rPr lang="en-US" sz="1200" kern="0" dirty="0" smtClean="0">
                  <a:solidFill>
                    <a:schemeClr val="bg1"/>
                  </a:solidFill>
                </a:rPr>
                <a:t/>
              </a:r>
              <a:br>
                <a:rPr lang="en-US" sz="1200" kern="0" dirty="0" smtClean="0">
                  <a:solidFill>
                    <a:schemeClr val="bg1"/>
                  </a:solidFill>
                </a:rPr>
              </a:br>
              <a:r>
                <a:rPr lang="en-US" sz="2400" kern="0" dirty="0" smtClean="0">
                  <a:solidFill>
                    <a:schemeClr val="bg1"/>
                  </a:solidFill>
                </a:rPr>
                <a:t>55</a:t>
              </a:r>
              <a:r>
                <a:rPr lang="en-US" sz="1600" kern="0" dirty="0" smtClean="0">
                  <a:solidFill>
                    <a:schemeClr val="bg1"/>
                  </a:solidFill>
                </a:rPr>
                <a:t>MPH</a:t>
              </a:r>
              <a:endParaRPr lang="en-US" sz="1400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754452" y="1737815"/>
            <a:ext cx="2054207" cy="278965"/>
            <a:chOff x="754452" y="1737815"/>
            <a:chExt cx="2054207" cy="278965"/>
          </a:xfrm>
        </p:grpSpPr>
        <p:sp>
          <p:nvSpPr>
            <p:cNvPr id="246" name="Text Placeholder 1"/>
            <p:cNvSpPr txBox="1">
              <a:spLocks/>
            </p:cNvSpPr>
            <p:nvPr/>
          </p:nvSpPr>
          <p:spPr>
            <a:xfrm>
              <a:off x="1510257" y="1737815"/>
              <a:ext cx="1298402" cy="278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60000"/>
                </a:lnSpc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2800" b="1" kern="0" dirty="0" smtClean="0">
                  <a:solidFill>
                    <a:schemeClr val="bg1"/>
                  </a:solidFill>
                </a:rPr>
                <a:t>200</a:t>
              </a:r>
              <a:r>
                <a:rPr lang="en-US" sz="1800" b="1" kern="0" dirty="0">
                  <a:solidFill>
                    <a:schemeClr val="bg1"/>
                  </a:solidFill>
                </a:rPr>
                <a:t> </a:t>
              </a:r>
              <a:r>
                <a:rPr lang="en-US" sz="1800" b="1" kern="0" dirty="0" smtClean="0">
                  <a:solidFill>
                    <a:schemeClr val="bg1"/>
                  </a:solidFill>
                </a:rPr>
                <a:t>Ft.</a:t>
              </a:r>
              <a:endParaRPr lang="en-US" sz="1800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754452" y="1807715"/>
              <a:ext cx="772454" cy="155454"/>
              <a:chOff x="754452" y="1807715"/>
              <a:chExt cx="772454" cy="155454"/>
            </a:xfrm>
          </p:grpSpPr>
          <p:cxnSp>
            <p:nvCxnSpPr>
              <p:cNvPr id="252" name="Straight Connector 251"/>
              <p:cNvCxnSpPr/>
              <p:nvPr/>
            </p:nvCxnSpPr>
            <p:spPr>
              <a:xfrm>
                <a:off x="774091" y="1885442"/>
                <a:ext cx="752815" cy="0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/>
              <p:nvPr/>
            </p:nvCxnSpPr>
            <p:spPr>
              <a:xfrm>
                <a:off x="1511689" y="1807715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754452" y="1807715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4" name="Group 323"/>
          <p:cNvGrpSpPr/>
          <p:nvPr/>
        </p:nvGrpSpPr>
        <p:grpSpPr>
          <a:xfrm>
            <a:off x="751077" y="2738032"/>
            <a:ext cx="2948568" cy="278965"/>
            <a:chOff x="751077" y="2738032"/>
            <a:chExt cx="2948568" cy="278965"/>
          </a:xfrm>
        </p:grpSpPr>
        <p:sp>
          <p:nvSpPr>
            <p:cNvPr id="247" name="Text Placeholder 1"/>
            <p:cNvSpPr txBox="1">
              <a:spLocks/>
            </p:cNvSpPr>
            <p:nvPr/>
          </p:nvSpPr>
          <p:spPr>
            <a:xfrm>
              <a:off x="2401243" y="2738032"/>
              <a:ext cx="1298402" cy="278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60000"/>
                </a:lnSpc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2800" b="1" kern="0" dirty="0" smtClean="0">
                  <a:solidFill>
                    <a:schemeClr val="bg1"/>
                  </a:solidFill>
                </a:rPr>
                <a:t>230</a:t>
              </a:r>
              <a:r>
                <a:rPr lang="en-US" sz="1800" b="1" kern="0" dirty="0" smtClean="0">
                  <a:solidFill>
                    <a:schemeClr val="bg1"/>
                  </a:solidFill>
                </a:rPr>
                <a:t> Ft.</a:t>
              </a:r>
              <a:endParaRPr lang="en-US" sz="1800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315" name="Group 314"/>
            <p:cNvGrpSpPr/>
            <p:nvPr/>
          </p:nvGrpSpPr>
          <p:grpSpPr>
            <a:xfrm>
              <a:off x="751077" y="2804355"/>
              <a:ext cx="1643062" cy="155454"/>
              <a:chOff x="751077" y="2799591"/>
              <a:chExt cx="1643062" cy="155454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774091" y="2877318"/>
                <a:ext cx="1585287" cy="0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>
                <a:off x="2394139" y="2799591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>
                <a:off x="751077" y="2799591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5" name="Group 324"/>
          <p:cNvGrpSpPr/>
          <p:nvPr/>
        </p:nvGrpSpPr>
        <p:grpSpPr>
          <a:xfrm>
            <a:off x="746398" y="3789148"/>
            <a:ext cx="4351810" cy="278965"/>
            <a:chOff x="746398" y="3789148"/>
            <a:chExt cx="4351810" cy="278965"/>
          </a:xfrm>
        </p:grpSpPr>
        <p:sp>
          <p:nvSpPr>
            <p:cNvPr id="248" name="Text Placeholder 1"/>
            <p:cNvSpPr txBox="1">
              <a:spLocks/>
            </p:cNvSpPr>
            <p:nvPr/>
          </p:nvSpPr>
          <p:spPr>
            <a:xfrm>
              <a:off x="3799806" y="3789148"/>
              <a:ext cx="1298402" cy="278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60000"/>
                </a:lnSpc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2800" b="1" kern="0" dirty="0" smtClean="0">
                  <a:solidFill>
                    <a:schemeClr val="bg1"/>
                  </a:solidFill>
                </a:rPr>
                <a:t>300</a:t>
              </a:r>
              <a:r>
                <a:rPr lang="en-US" sz="1800" b="1" kern="0" dirty="0" smtClean="0">
                  <a:solidFill>
                    <a:schemeClr val="bg1"/>
                  </a:solidFill>
                </a:rPr>
                <a:t> Ft.</a:t>
              </a:r>
              <a:endParaRPr lang="en-US" sz="1800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317" name="Group 316"/>
            <p:cNvGrpSpPr/>
            <p:nvPr/>
          </p:nvGrpSpPr>
          <p:grpSpPr>
            <a:xfrm>
              <a:off x="746398" y="3857077"/>
              <a:ext cx="3060700" cy="155454"/>
              <a:chOff x="746398" y="3857077"/>
              <a:chExt cx="3060700" cy="155454"/>
            </a:xfrm>
          </p:grpSpPr>
          <p:cxnSp>
            <p:nvCxnSpPr>
              <p:cNvPr id="255" name="Straight Connector 254"/>
              <p:cNvCxnSpPr/>
              <p:nvPr/>
            </p:nvCxnSpPr>
            <p:spPr>
              <a:xfrm>
                <a:off x="774091" y="3934804"/>
                <a:ext cx="2996398" cy="0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3807098" y="3857077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>
                <a:off x="746398" y="3857077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6" name="Group 325"/>
          <p:cNvGrpSpPr/>
          <p:nvPr/>
        </p:nvGrpSpPr>
        <p:grpSpPr>
          <a:xfrm>
            <a:off x="748594" y="4987953"/>
            <a:ext cx="5882816" cy="278965"/>
            <a:chOff x="748594" y="4987953"/>
            <a:chExt cx="5882816" cy="278965"/>
          </a:xfrm>
        </p:grpSpPr>
        <p:sp>
          <p:nvSpPr>
            <p:cNvPr id="249" name="Text Placeholder 1"/>
            <p:cNvSpPr txBox="1">
              <a:spLocks/>
            </p:cNvSpPr>
            <p:nvPr/>
          </p:nvSpPr>
          <p:spPr>
            <a:xfrm>
              <a:off x="5333008" y="4987953"/>
              <a:ext cx="1298402" cy="278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60000"/>
                </a:lnSpc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2800" b="1" kern="0" dirty="0" smtClean="0">
                  <a:solidFill>
                    <a:schemeClr val="bg1"/>
                  </a:solidFill>
                </a:rPr>
                <a:t>600</a:t>
              </a:r>
              <a:r>
                <a:rPr lang="en-US" sz="1800" b="1" kern="0" dirty="0" smtClean="0">
                  <a:solidFill>
                    <a:schemeClr val="bg1"/>
                  </a:solidFill>
                </a:rPr>
                <a:t> Ft.</a:t>
              </a:r>
              <a:endParaRPr lang="en-US" sz="1800" b="1" kern="0" dirty="0">
                <a:solidFill>
                  <a:schemeClr val="bg1"/>
                </a:solidFill>
              </a:endParaRPr>
            </a:p>
          </p:txBody>
        </p:sp>
        <p:grpSp>
          <p:nvGrpSpPr>
            <p:cNvPr id="319" name="Group 318"/>
            <p:cNvGrpSpPr/>
            <p:nvPr/>
          </p:nvGrpSpPr>
          <p:grpSpPr>
            <a:xfrm>
              <a:off x="748594" y="5066150"/>
              <a:ext cx="4591050" cy="155454"/>
              <a:chOff x="748594" y="5066150"/>
              <a:chExt cx="4591050" cy="155454"/>
            </a:xfrm>
          </p:grpSpPr>
          <p:cxnSp>
            <p:nvCxnSpPr>
              <p:cNvPr id="302" name="Straight Connector 301"/>
              <p:cNvCxnSpPr/>
              <p:nvPr/>
            </p:nvCxnSpPr>
            <p:spPr>
              <a:xfrm>
                <a:off x="774091" y="5143877"/>
                <a:ext cx="4565553" cy="0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>
                <a:off x="5320594" y="5066150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748594" y="5066150"/>
                <a:ext cx="0" cy="155454"/>
              </a:xfrm>
              <a:prstGeom prst="line">
                <a:avLst/>
              </a:prstGeom>
              <a:ln w="38100" cap="sq" cmpd="sng">
                <a:solidFill>
                  <a:schemeClr val="tx2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1" name="Group 320"/>
          <p:cNvGrpSpPr/>
          <p:nvPr/>
        </p:nvGrpSpPr>
        <p:grpSpPr>
          <a:xfrm>
            <a:off x="751462" y="6151563"/>
            <a:ext cx="8086725" cy="155454"/>
            <a:chOff x="751462" y="6151563"/>
            <a:chExt cx="8086725" cy="155454"/>
          </a:xfrm>
        </p:grpSpPr>
        <p:cxnSp>
          <p:nvCxnSpPr>
            <p:cNvPr id="307" name="Straight Connector 306"/>
            <p:cNvCxnSpPr/>
            <p:nvPr/>
          </p:nvCxnSpPr>
          <p:spPr>
            <a:xfrm>
              <a:off x="774091" y="6229290"/>
              <a:ext cx="8031242" cy="0"/>
            </a:xfrm>
            <a:prstGeom prst="line">
              <a:avLst/>
            </a:prstGeom>
            <a:ln w="38100" cap="sq" cmpd="sng">
              <a:solidFill>
                <a:schemeClr val="tx2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8838187" y="6151563"/>
              <a:ext cx="0" cy="155454"/>
            </a:xfrm>
            <a:prstGeom prst="line">
              <a:avLst/>
            </a:prstGeom>
            <a:ln w="38100" cap="sq" cmpd="sng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751462" y="6151563"/>
              <a:ext cx="0" cy="155454"/>
            </a:xfrm>
            <a:prstGeom prst="line">
              <a:avLst/>
            </a:prstGeom>
            <a:ln w="38100" cap="sq" cmpd="sng">
              <a:solidFill>
                <a:schemeClr val="tx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03485" y="5513128"/>
            <a:ext cx="8458201" cy="631451"/>
            <a:chOff x="-57" y="4362"/>
            <a:chExt cx="5733" cy="428"/>
          </a:xfrm>
          <a:solidFill>
            <a:schemeClr val="bg1"/>
          </a:solidFill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4091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4250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Oval 7"/>
            <p:cNvSpPr>
              <a:spLocks noChangeArrowheads="1"/>
            </p:cNvSpPr>
            <p:nvPr/>
          </p:nvSpPr>
          <p:spPr bwMode="auto">
            <a:xfrm>
              <a:off x="4408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Oval 8"/>
            <p:cNvSpPr>
              <a:spLocks noChangeArrowheads="1"/>
            </p:cNvSpPr>
            <p:nvPr/>
          </p:nvSpPr>
          <p:spPr bwMode="auto">
            <a:xfrm>
              <a:off x="5118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Oval 9"/>
            <p:cNvSpPr>
              <a:spLocks noChangeArrowheads="1"/>
            </p:cNvSpPr>
            <p:nvPr/>
          </p:nvSpPr>
          <p:spPr bwMode="auto">
            <a:xfrm>
              <a:off x="5276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Oval 10"/>
            <p:cNvSpPr>
              <a:spLocks noChangeArrowheads="1"/>
            </p:cNvSpPr>
            <p:nvPr/>
          </p:nvSpPr>
          <p:spPr bwMode="auto">
            <a:xfrm>
              <a:off x="5435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1"/>
            <p:cNvSpPr>
              <a:spLocks noEditPoints="1"/>
            </p:cNvSpPr>
            <p:nvPr/>
          </p:nvSpPr>
          <p:spPr bwMode="auto">
            <a:xfrm>
              <a:off x="3947" y="4408"/>
              <a:ext cx="1729" cy="360"/>
            </a:xfrm>
            <a:custGeom>
              <a:avLst/>
              <a:gdLst>
                <a:gd name="T0" fmla="*/ 718 w 731"/>
                <a:gd name="T1" fmla="*/ 104 h 150"/>
                <a:gd name="T2" fmla="*/ 708 w 731"/>
                <a:gd name="T3" fmla="*/ 106 h 150"/>
                <a:gd name="T4" fmla="*/ 704 w 731"/>
                <a:gd name="T5" fmla="*/ 68 h 150"/>
                <a:gd name="T6" fmla="*/ 691 w 731"/>
                <a:gd name="T7" fmla="*/ 98 h 150"/>
                <a:gd name="T8" fmla="*/ 653 w 731"/>
                <a:gd name="T9" fmla="*/ 35 h 150"/>
                <a:gd name="T10" fmla="*/ 646 w 731"/>
                <a:gd name="T11" fmla="*/ 6 h 150"/>
                <a:gd name="T12" fmla="*/ 612 w 731"/>
                <a:gd name="T13" fmla="*/ 5 h 150"/>
                <a:gd name="T14" fmla="*/ 590 w 731"/>
                <a:gd name="T15" fmla="*/ 0 h 150"/>
                <a:gd name="T16" fmla="*/ 584 w 731"/>
                <a:gd name="T17" fmla="*/ 6 h 150"/>
                <a:gd name="T18" fmla="*/ 385 w 731"/>
                <a:gd name="T19" fmla="*/ 14 h 150"/>
                <a:gd name="T20" fmla="*/ 340 w 731"/>
                <a:gd name="T21" fmla="*/ 11 h 150"/>
                <a:gd name="T22" fmla="*/ 308 w 731"/>
                <a:gd name="T23" fmla="*/ 4 h 150"/>
                <a:gd name="T24" fmla="*/ 302 w 731"/>
                <a:gd name="T25" fmla="*/ 14 h 150"/>
                <a:gd name="T26" fmla="*/ 265 w 731"/>
                <a:gd name="T27" fmla="*/ 6 h 150"/>
                <a:gd name="T28" fmla="*/ 241 w 731"/>
                <a:gd name="T29" fmla="*/ 14 h 150"/>
                <a:gd name="T30" fmla="*/ 205 w 731"/>
                <a:gd name="T31" fmla="*/ 6 h 150"/>
                <a:gd name="T32" fmla="*/ 53 w 731"/>
                <a:gd name="T33" fmla="*/ 14 h 150"/>
                <a:gd name="T34" fmla="*/ 45 w 731"/>
                <a:gd name="T35" fmla="*/ 96 h 150"/>
                <a:gd name="T36" fmla="*/ 30 w 731"/>
                <a:gd name="T37" fmla="*/ 106 h 150"/>
                <a:gd name="T38" fmla="*/ 13 w 731"/>
                <a:gd name="T39" fmla="*/ 104 h 150"/>
                <a:gd name="T40" fmla="*/ 0 w 731"/>
                <a:gd name="T41" fmla="*/ 107 h 150"/>
                <a:gd name="T42" fmla="*/ 2 w 731"/>
                <a:gd name="T43" fmla="*/ 122 h 150"/>
                <a:gd name="T44" fmla="*/ 15 w 731"/>
                <a:gd name="T45" fmla="*/ 120 h 150"/>
                <a:gd name="T46" fmla="*/ 39 w 731"/>
                <a:gd name="T47" fmla="*/ 130 h 150"/>
                <a:gd name="T48" fmla="*/ 79 w 731"/>
                <a:gd name="T49" fmla="*/ 116 h 150"/>
                <a:gd name="T50" fmla="*/ 123 w 731"/>
                <a:gd name="T51" fmla="*/ 136 h 150"/>
                <a:gd name="T52" fmla="*/ 170 w 731"/>
                <a:gd name="T53" fmla="*/ 136 h 150"/>
                <a:gd name="T54" fmla="*/ 214 w 731"/>
                <a:gd name="T55" fmla="*/ 116 h 150"/>
                <a:gd name="T56" fmla="*/ 230 w 731"/>
                <a:gd name="T57" fmla="*/ 106 h 150"/>
                <a:gd name="T58" fmla="*/ 245 w 731"/>
                <a:gd name="T59" fmla="*/ 150 h 150"/>
                <a:gd name="T60" fmla="*/ 481 w 731"/>
                <a:gd name="T61" fmla="*/ 106 h 150"/>
                <a:gd name="T62" fmla="*/ 498 w 731"/>
                <a:gd name="T63" fmla="*/ 123 h 150"/>
                <a:gd name="T64" fmla="*/ 537 w 731"/>
                <a:gd name="T65" fmla="*/ 136 h 150"/>
                <a:gd name="T66" fmla="*/ 581 w 731"/>
                <a:gd name="T67" fmla="*/ 116 h 150"/>
                <a:gd name="T68" fmla="*/ 624 w 731"/>
                <a:gd name="T69" fmla="*/ 136 h 150"/>
                <a:gd name="T70" fmla="*/ 664 w 731"/>
                <a:gd name="T71" fmla="*/ 123 h 150"/>
                <a:gd name="T72" fmla="*/ 686 w 731"/>
                <a:gd name="T73" fmla="*/ 132 h 150"/>
                <a:gd name="T74" fmla="*/ 708 w 731"/>
                <a:gd name="T75" fmla="*/ 120 h 150"/>
                <a:gd name="T76" fmla="*/ 718 w 731"/>
                <a:gd name="T77" fmla="*/ 122 h 150"/>
                <a:gd name="T78" fmla="*/ 731 w 731"/>
                <a:gd name="T79" fmla="*/ 120 h 150"/>
                <a:gd name="T80" fmla="*/ 729 w 731"/>
                <a:gd name="T81" fmla="*/ 104 h 150"/>
                <a:gd name="T82" fmla="*/ 652 w 731"/>
                <a:gd name="T83" fmla="*/ 40 h 150"/>
                <a:gd name="T84" fmla="*/ 629 w 731"/>
                <a:gd name="T85" fmla="*/ 19 h 150"/>
                <a:gd name="T86" fmla="*/ 596 w 731"/>
                <a:gd name="T87" fmla="*/ 19 h 150"/>
                <a:gd name="T88" fmla="*/ 619 w 731"/>
                <a:gd name="T89" fmla="*/ 40 h 150"/>
                <a:gd name="T90" fmla="*/ 596 w 731"/>
                <a:gd name="T91" fmla="*/ 19 h 150"/>
                <a:gd name="T92" fmla="*/ 591 w 731"/>
                <a:gd name="T93" fmla="*/ 19 h 150"/>
                <a:gd name="T94" fmla="*/ 568 w 731"/>
                <a:gd name="T95" fmla="*/ 40 h 150"/>
                <a:gd name="T96" fmla="*/ 688 w 731"/>
                <a:gd name="T97" fmla="*/ 94 h 150"/>
                <a:gd name="T98" fmla="*/ 49 w 731"/>
                <a:gd name="T99" fmla="*/ 89 h 150"/>
                <a:gd name="T100" fmla="*/ 688 w 731"/>
                <a:gd name="T101" fmla="*/ 9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1" h="150">
                  <a:moveTo>
                    <a:pt x="729" y="104"/>
                  </a:moveTo>
                  <a:cubicBezTo>
                    <a:pt x="718" y="104"/>
                    <a:pt x="718" y="104"/>
                    <a:pt x="718" y="104"/>
                  </a:cubicBezTo>
                  <a:cubicBezTo>
                    <a:pt x="717" y="104"/>
                    <a:pt x="716" y="105"/>
                    <a:pt x="716" y="106"/>
                  </a:cubicBezTo>
                  <a:cubicBezTo>
                    <a:pt x="708" y="106"/>
                    <a:pt x="708" y="106"/>
                    <a:pt x="708" y="106"/>
                  </a:cubicBezTo>
                  <a:cubicBezTo>
                    <a:pt x="708" y="68"/>
                    <a:pt x="708" y="68"/>
                    <a:pt x="708" y="68"/>
                  </a:cubicBezTo>
                  <a:cubicBezTo>
                    <a:pt x="704" y="68"/>
                    <a:pt x="704" y="68"/>
                    <a:pt x="704" y="68"/>
                  </a:cubicBezTo>
                  <a:cubicBezTo>
                    <a:pt x="701" y="100"/>
                    <a:pt x="701" y="100"/>
                    <a:pt x="701" y="100"/>
                  </a:cubicBezTo>
                  <a:cubicBezTo>
                    <a:pt x="691" y="98"/>
                    <a:pt x="691" y="98"/>
                    <a:pt x="691" y="98"/>
                  </a:cubicBezTo>
                  <a:cubicBezTo>
                    <a:pt x="691" y="43"/>
                    <a:pt x="691" y="43"/>
                    <a:pt x="691" y="43"/>
                  </a:cubicBezTo>
                  <a:cubicBezTo>
                    <a:pt x="691" y="36"/>
                    <a:pt x="653" y="35"/>
                    <a:pt x="653" y="35"/>
                  </a:cubicBezTo>
                  <a:cubicBezTo>
                    <a:pt x="646" y="14"/>
                    <a:pt x="646" y="14"/>
                    <a:pt x="646" y="14"/>
                  </a:cubicBezTo>
                  <a:cubicBezTo>
                    <a:pt x="646" y="6"/>
                    <a:pt x="646" y="6"/>
                    <a:pt x="646" y="6"/>
                  </a:cubicBezTo>
                  <a:cubicBezTo>
                    <a:pt x="612" y="6"/>
                    <a:pt x="612" y="6"/>
                    <a:pt x="612" y="6"/>
                  </a:cubicBezTo>
                  <a:cubicBezTo>
                    <a:pt x="612" y="5"/>
                    <a:pt x="612" y="5"/>
                    <a:pt x="612" y="5"/>
                  </a:cubicBezTo>
                  <a:cubicBezTo>
                    <a:pt x="612" y="2"/>
                    <a:pt x="610" y="0"/>
                    <a:pt x="606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587" y="0"/>
                    <a:pt x="584" y="2"/>
                    <a:pt x="584" y="5"/>
                  </a:cubicBezTo>
                  <a:cubicBezTo>
                    <a:pt x="584" y="6"/>
                    <a:pt x="584" y="6"/>
                    <a:pt x="584" y="6"/>
                  </a:cubicBezTo>
                  <a:cubicBezTo>
                    <a:pt x="385" y="6"/>
                    <a:pt x="385" y="6"/>
                    <a:pt x="385" y="6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39" y="13"/>
                    <a:pt x="340" y="12"/>
                    <a:pt x="340" y="11"/>
                  </a:cubicBezTo>
                  <a:cubicBezTo>
                    <a:pt x="340" y="7"/>
                    <a:pt x="337" y="4"/>
                    <a:pt x="333" y="4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4" y="4"/>
                    <a:pt x="301" y="7"/>
                    <a:pt x="301" y="11"/>
                  </a:cubicBezTo>
                  <a:cubicBezTo>
                    <a:pt x="301" y="12"/>
                    <a:pt x="301" y="13"/>
                    <a:pt x="302" y="14"/>
                  </a:cubicBezTo>
                  <a:cubicBezTo>
                    <a:pt x="265" y="14"/>
                    <a:pt x="265" y="14"/>
                    <a:pt x="265" y="14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41" y="6"/>
                    <a:pt x="241" y="6"/>
                    <a:pt x="241" y="6"/>
                  </a:cubicBezTo>
                  <a:cubicBezTo>
                    <a:pt x="241" y="14"/>
                    <a:pt x="241" y="14"/>
                    <a:pt x="241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4" y="104"/>
                    <a:pt x="13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5"/>
                    <a:pt x="0" y="107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1" y="122"/>
                    <a:pt x="2" y="122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4" y="122"/>
                    <a:pt x="15" y="121"/>
                    <a:pt x="15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8" y="119"/>
                    <a:pt x="73" y="116"/>
                    <a:pt x="79" y="116"/>
                  </a:cubicBezTo>
                  <a:cubicBezTo>
                    <a:pt x="91" y="116"/>
                    <a:pt x="101" y="125"/>
                    <a:pt x="103" y="136"/>
                  </a:cubicBezTo>
                  <a:cubicBezTo>
                    <a:pt x="123" y="136"/>
                    <a:pt x="123" y="136"/>
                    <a:pt x="123" y="136"/>
                  </a:cubicBezTo>
                  <a:cubicBezTo>
                    <a:pt x="125" y="125"/>
                    <a:pt x="135" y="116"/>
                    <a:pt x="147" y="116"/>
                  </a:cubicBezTo>
                  <a:cubicBezTo>
                    <a:pt x="158" y="116"/>
                    <a:pt x="168" y="125"/>
                    <a:pt x="170" y="136"/>
                  </a:cubicBezTo>
                  <a:cubicBezTo>
                    <a:pt x="190" y="136"/>
                    <a:pt x="190" y="136"/>
                    <a:pt x="190" y="136"/>
                  </a:cubicBezTo>
                  <a:cubicBezTo>
                    <a:pt x="192" y="125"/>
                    <a:pt x="202" y="116"/>
                    <a:pt x="214" y="116"/>
                  </a:cubicBezTo>
                  <a:cubicBezTo>
                    <a:pt x="220" y="116"/>
                    <a:pt x="225" y="119"/>
                    <a:pt x="230" y="123"/>
                  </a:cubicBezTo>
                  <a:cubicBezTo>
                    <a:pt x="230" y="106"/>
                    <a:pt x="230" y="106"/>
                    <a:pt x="230" y="106"/>
                  </a:cubicBezTo>
                  <a:cubicBezTo>
                    <a:pt x="245" y="106"/>
                    <a:pt x="245" y="106"/>
                    <a:pt x="245" y="106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481" y="150"/>
                    <a:pt x="481" y="150"/>
                    <a:pt x="481" y="150"/>
                  </a:cubicBezTo>
                  <a:cubicBezTo>
                    <a:pt x="481" y="106"/>
                    <a:pt x="481" y="106"/>
                    <a:pt x="481" y="106"/>
                  </a:cubicBezTo>
                  <a:cubicBezTo>
                    <a:pt x="498" y="106"/>
                    <a:pt x="498" y="106"/>
                    <a:pt x="498" y="106"/>
                  </a:cubicBezTo>
                  <a:cubicBezTo>
                    <a:pt x="498" y="123"/>
                    <a:pt x="498" y="123"/>
                    <a:pt x="498" y="123"/>
                  </a:cubicBezTo>
                  <a:cubicBezTo>
                    <a:pt x="502" y="119"/>
                    <a:pt x="507" y="116"/>
                    <a:pt x="514" y="116"/>
                  </a:cubicBezTo>
                  <a:cubicBezTo>
                    <a:pt x="525" y="116"/>
                    <a:pt x="535" y="125"/>
                    <a:pt x="537" y="136"/>
                  </a:cubicBezTo>
                  <a:cubicBezTo>
                    <a:pt x="557" y="136"/>
                    <a:pt x="557" y="136"/>
                    <a:pt x="557" y="136"/>
                  </a:cubicBezTo>
                  <a:cubicBezTo>
                    <a:pt x="559" y="125"/>
                    <a:pt x="569" y="116"/>
                    <a:pt x="581" y="116"/>
                  </a:cubicBezTo>
                  <a:cubicBezTo>
                    <a:pt x="593" y="116"/>
                    <a:pt x="603" y="125"/>
                    <a:pt x="605" y="136"/>
                  </a:cubicBezTo>
                  <a:cubicBezTo>
                    <a:pt x="624" y="136"/>
                    <a:pt x="624" y="136"/>
                    <a:pt x="624" y="136"/>
                  </a:cubicBezTo>
                  <a:cubicBezTo>
                    <a:pt x="626" y="125"/>
                    <a:pt x="636" y="116"/>
                    <a:pt x="648" y="116"/>
                  </a:cubicBezTo>
                  <a:cubicBezTo>
                    <a:pt x="654" y="116"/>
                    <a:pt x="660" y="119"/>
                    <a:pt x="664" y="123"/>
                  </a:cubicBezTo>
                  <a:cubicBezTo>
                    <a:pt x="664" y="117"/>
                    <a:pt x="664" y="117"/>
                    <a:pt x="664" y="117"/>
                  </a:cubicBezTo>
                  <a:cubicBezTo>
                    <a:pt x="686" y="132"/>
                    <a:pt x="686" y="132"/>
                    <a:pt x="686" y="132"/>
                  </a:cubicBezTo>
                  <a:cubicBezTo>
                    <a:pt x="708" y="132"/>
                    <a:pt x="708" y="132"/>
                    <a:pt x="708" y="132"/>
                  </a:cubicBezTo>
                  <a:cubicBezTo>
                    <a:pt x="708" y="120"/>
                    <a:pt x="708" y="120"/>
                    <a:pt x="708" y="120"/>
                  </a:cubicBezTo>
                  <a:cubicBezTo>
                    <a:pt x="716" y="120"/>
                    <a:pt x="716" y="120"/>
                    <a:pt x="716" y="120"/>
                  </a:cubicBezTo>
                  <a:cubicBezTo>
                    <a:pt x="716" y="121"/>
                    <a:pt x="717" y="122"/>
                    <a:pt x="718" y="122"/>
                  </a:cubicBezTo>
                  <a:cubicBezTo>
                    <a:pt x="729" y="122"/>
                    <a:pt x="729" y="122"/>
                    <a:pt x="729" y="122"/>
                  </a:cubicBezTo>
                  <a:cubicBezTo>
                    <a:pt x="730" y="122"/>
                    <a:pt x="731" y="121"/>
                    <a:pt x="731" y="120"/>
                  </a:cubicBezTo>
                  <a:cubicBezTo>
                    <a:pt x="731" y="107"/>
                    <a:pt x="731" y="107"/>
                    <a:pt x="731" y="107"/>
                  </a:cubicBezTo>
                  <a:cubicBezTo>
                    <a:pt x="731" y="105"/>
                    <a:pt x="730" y="104"/>
                    <a:pt x="729" y="104"/>
                  </a:cubicBezTo>
                  <a:close/>
                  <a:moveTo>
                    <a:pt x="643" y="19"/>
                  </a:moveTo>
                  <a:cubicBezTo>
                    <a:pt x="652" y="40"/>
                    <a:pt x="652" y="40"/>
                    <a:pt x="652" y="40"/>
                  </a:cubicBezTo>
                  <a:cubicBezTo>
                    <a:pt x="638" y="40"/>
                    <a:pt x="638" y="40"/>
                    <a:pt x="638" y="40"/>
                  </a:cubicBezTo>
                  <a:cubicBezTo>
                    <a:pt x="629" y="19"/>
                    <a:pt x="629" y="19"/>
                    <a:pt x="629" y="19"/>
                  </a:cubicBezTo>
                  <a:lnTo>
                    <a:pt x="643" y="19"/>
                  </a:lnTo>
                  <a:close/>
                  <a:moveTo>
                    <a:pt x="596" y="19"/>
                  </a:moveTo>
                  <a:cubicBezTo>
                    <a:pt x="619" y="19"/>
                    <a:pt x="619" y="19"/>
                    <a:pt x="619" y="19"/>
                  </a:cubicBezTo>
                  <a:cubicBezTo>
                    <a:pt x="619" y="40"/>
                    <a:pt x="619" y="40"/>
                    <a:pt x="619" y="40"/>
                  </a:cubicBezTo>
                  <a:cubicBezTo>
                    <a:pt x="596" y="40"/>
                    <a:pt x="596" y="40"/>
                    <a:pt x="596" y="40"/>
                  </a:cubicBezTo>
                  <a:lnTo>
                    <a:pt x="596" y="19"/>
                  </a:lnTo>
                  <a:close/>
                  <a:moveTo>
                    <a:pt x="568" y="19"/>
                  </a:moveTo>
                  <a:cubicBezTo>
                    <a:pt x="591" y="19"/>
                    <a:pt x="591" y="19"/>
                    <a:pt x="591" y="19"/>
                  </a:cubicBezTo>
                  <a:cubicBezTo>
                    <a:pt x="591" y="40"/>
                    <a:pt x="591" y="40"/>
                    <a:pt x="591" y="40"/>
                  </a:cubicBezTo>
                  <a:cubicBezTo>
                    <a:pt x="568" y="40"/>
                    <a:pt x="568" y="40"/>
                    <a:pt x="568" y="40"/>
                  </a:cubicBezTo>
                  <a:lnTo>
                    <a:pt x="568" y="19"/>
                  </a:lnTo>
                  <a:close/>
                  <a:moveTo>
                    <a:pt x="688" y="94"/>
                  </a:moveTo>
                  <a:cubicBezTo>
                    <a:pt x="49" y="94"/>
                    <a:pt x="49" y="94"/>
                    <a:pt x="49" y="94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688" y="89"/>
                    <a:pt x="688" y="89"/>
                    <a:pt x="688" y="89"/>
                  </a:cubicBezTo>
                  <a:lnTo>
                    <a:pt x="688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2"/>
            <p:cNvSpPr>
              <a:spLocks noChangeArrowheads="1"/>
            </p:cNvSpPr>
            <p:nvPr/>
          </p:nvSpPr>
          <p:spPr bwMode="auto">
            <a:xfrm>
              <a:off x="2405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Oval 13"/>
            <p:cNvSpPr>
              <a:spLocks noChangeArrowheads="1"/>
            </p:cNvSpPr>
            <p:nvPr/>
          </p:nvSpPr>
          <p:spPr bwMode="auto">
            <a:xfrm>
              <a:off x="2244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Oval 14"/>
            <p:cNvSpPr>
              <a:spLocks noChangeArrowheads="1"/>
            </p:cNvSpPr>
            <p:nvPr/>
          </p:nvSpPr>
          <p:spPr bwMode="auto">
            <a:xfrm>
              <a:off x="2083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2152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2313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2471" y="4694"/>
              <a:ext cx="57" cy="48"/>
            </a:xfrm>
            <a:custGeom>
              <a:avLst/>
              <a:gdLst>
                <a:gd name="T0" fmla="*/ 0 w 24"/>
                <a:gd name="T1" fmla="*/ 0 h 20"/>
                <a:gd name="T2" fmla="*/ 15 w 24"/>
                <a:gd name="T3" fmla="*/ 20 h 20"/>
                <a:gd name="T4" fmla="*/ 24 w 24"/>
                <a:gd name="T5" fmla="*/ 3 h 20"/>
                <a:gd name="T6" fmla="*/ 24 w 24"/>
                <a:gd name="T7" fmla="*/ 0 h 20"/>
                <a:gd name="T8" fmla="*/ 0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0" y="0"/>
                  </a:moveTo>
                  <a:cubicBezTo>
                    <a:pt x="8" y="3"/>
                    <a:pt x="14" y="11"/>
                    <a:pt x="15" y="20"/>
                  </a:cubicBezTo>
                  <a:cubicBezTo>
                    <a:pt x="20" y="16"/>
                    <a:pt x="24" y="10"/>
                    <a:pt x="24" y="3"/>
                  </a:cubicBezTo>
                  <a:cubicBezTo>
                    <a:pt x="24" y="2"/>
                    <a:pt x="24" y="1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8"/>
            <p:cNvSpPr>
              <a:spLocks noEditPoints="1"/>
            </p:cNvSpPr>
            <p:nvPr/>
          </p:nvSpPr>
          <p:spPr bwMode="auto">
            <a:xfrm>
              <a:off x="1946" y="4362"/>
              <a:ext cx="1987" cy="387"/>
            </a:xfrm>
            <a:custGeom>
              <a:avLst/>
              <a:gdLst>
                <a:gd name="T0" fmla="*/ 825 w 840"/>
                <a:gd name="T1" fmla="*/ 122 h 161"/>
                <a:gd name="T2" fmla="*/ 796 w 840"/>
                <a:gd name="T3" fmla="*/ 124 h 161"/>
                <a:gd name="T4" fmla="*/ 814 w 840"/>
                <a:gd name="T5" fmla="*/ 120 h 161"/>
                <a:gd name="T6" fmla="*/ 801 w 840"/>
                <a:gd name="T7" fmla="*/ 45 h 161"/>
                <a:gd name="T8" fmla="*/ 779 w 840"/>
                <a:gd name="T9" fmla="*/ 15 h 161"/>
                <a:gd name="T10" fmla="*/ 730 w 840"/>
                <a:gd name="T11" fmla="*/ 8 h 161"/>
                <a:gd name="T12" fmla="*/ 748 w 840"/>
                <a:gd name="T13" fmla="*/ 4 h 161"/>
                <a:gd name="T14" fmla="*/ 82 w 840"/>
                <a:gd name="T15" fmla="*/ 0 h 161"/>
                <a:gd name="T16" fmla="*/ 82 w 840"/>
                <a:gd name="T17" fmla="*/ 8 h 161"/>
                <a:gd name="T18" fmla="*/ 87 w 840"/>
                <a:gd name="T19" fmla="*/ 15 h 161"/>
                <a:gd name="T20" fmla="*/ 34 w 840"/>
                <a:gd name="T21" fmla="*/ 35 h 161"/>
                <a:gd name="T22" fmla="*/ 15 w 840"/>
                <a:gd name="T23" fmla="*/ 45 h 161"/>
                <a:gd name="T24" fmla="*/ 36 w 840"/>
                <a:gd name="T25" fmla="*/ 120 h 161"/>
                <a:gd name="T26" fmla="*/ 18 w 840"/>
                <a:gd name="T27" fmla="*/ 124 h 161"/>
                <a:gd name="T28" fmla="*/ 3 w 840"/>
                <a:gd name="T29" fmla="*/ 122 h 161"/>
                <a:gd name="T30" fmla="*/ 0 w 840"/>
                <a:gd name="T31" fmla="*/ 141 h 161"/>
                <a:gd name="T32" fmla="*/ 15 w 840"/>
                <a:gd name="T33" fmla="*/ 144 h 161"/>
                <a:gd name="T34" fmla="*/ 43 w 840"/>
                <a:gd name="T35" fmla="*/ 141 h 161"/>
                <a:gd name="T36" fmla="*/ 67 w 840"/>
                <a:gd name="T37" fmla="*/ 132 h 161"/>
                <a:gd name="T38" fmla="*/ 369 w 840"/>
                <a:gd name="T39" fmla="*/ 161 h 161"/>
                <a:gd name="T40" fmla="*/ 568 w 840"/>
                <a:gd name="T41" fmla="*/ 132 h 161"/>
                <a:gd name="T42" fmla="*/ 787 w 840"/>
                <a:gd name="T43" fmla="*/ 158 h 161"/>
                <a:gd name="T44" fmla="*/ 822 w 840"/>
                <a:gd name="T45" fmla="*/ 141 h 161"/>
                <a:gd name="T46" fmla="*/ 837 w 840"/>
                <a:gd name="T47" fmla="*/ 144 h 161"/>
                <a:gd name="T48" fmla="*/ 840 w 840"/>
                <a:gd name="T49" fmla="*/ 125 h 161"/>
                <a:gd name="T50" fmla="*/ 667 w 840"/>
                <a:gd name="T51" fmla="*/ 8 h 161"/>
                <a:gd name="T52" fmla="*/ 722 w 840"/>
                <a:gd name="T53" fmla="*/ 15 h 161"/>
                <a:gd name="T54" fmla="*/ 667 w 840"/>
                <a:gd name="T55" fmla="*/ 8 h 161"/>
                <a:gd name="T56" fmla="*/ 658 w 840"/>
                <a:gd name="T57" fmla="*/ 8 h 161"/>
                <a:gd name="T58" fmla="*/ 603 w 840"/>
                <a:gd name="T59" fmla="*/ 15 h 161"/>
                <a:gd name="T60" fmla="*/ 540 w 840"/>
                <a:gd name="T61" fmla="*/ 8 h 161"/>
                <a:gd name="T62" fmla="*/ 595 w 840"/>
                <a:gd name="T63" fmla="*/ 15 h 161"/>
                <a:gd name="T64" fmla="*/ 540 w 840"/>
                <a:gd name="T65" fmla="*/ 8 h 161"/>
                <a:gd name="T66" fmla="*/ 531 w 840"/>
                <a:gd name="T67" fmla="*/ 8 h 161"/>
                <a:gd name="T68" fmla="*/ 476 w 840"/>
                <a:gd name="T69" fmla="*/ 15 h 161"/>
                <a:gd name="T70" fmla="*/ 413 w 840"/>
                <a:gd name="T71" fmla="*/ 8 h 161"/>
                <a:gd name="T72" fmla="*/ 468 w 840"/>
                <a:gd name="T73" fmla="*/ 15 h 161"/>
                <a:gd name="T74" fmla="*/ 413 w 840"/>
                <a:gd name="T75" fmla="*/ 8 h 161"/>
                <a:gd name="T76" fmla="*/ 404 w 840"/>
                <a:gd name="T77" fmla="*/ 8 h 161"/>
                <a:gd name="T78" fmla="*/ 349 w 840"/>
                <a:gd name="T79" fmla="*/ 15 h 161"/>
                <a:gd name="T80" fmla="*/ 286 w 840"/>
                <a:gd name="T81" fmla="*/ 8 h 161"/>
                <a:gd name="T82" fmla="*/ 341 w 840"/>
                <a:gd name="T83" fmla="*/ 15 h 161"/>
                <a:gd name="T84" fmla="*/ 286 w 840"/>
                <a:gd name="T85" fmla="*/ 8 h 161"/>
                <a:gd name="T86" fmla="*/ 277 w 840"/>
                <a:gd name="T87" fmla="*/ 8 h 161"/>
                <a:gd name="T88" fmla="*/ 222 w 840"/>
                <a:gd name="T89" fmla="*/ 15 h 161"/>
                <a:gd name="T90" fmla="*/ 159 w 840"/>
                <a:gd name="T91" fmla="*/ 8 h 161"/>
                <a:gd name="T92" fmla="*/ 214 w 840"/>
                <a:gd name="T93" fmla="*/ 15 h 161"/>
                <a:gd name="T94" fmla="*/ 159 w 840"/>
                <a:gd name="T95" fmla="*/ 8 h 161"/>
                <a:gd name="T96" fmla="*/ 150 w 840"/>
                <a:gd name="T97" fmla="*/ 8 h 161"/>
                <a:gd name="T98" fmla="*/ 95 w 840"/>
                <a:gd name="T99" fmla="*/ 15 h 161"/>
                <a:gd name="T100" fmla="*/ 753 w 840"/>
                <a:gd name="T101" fmla="*/ 126 h 161"/>
                <a:gd name="T102" fmla="*/ 82 w 840"/>
                <a:gd name="T103" fmla="*/ 120 h 161"/>
                <a:gd name="T104" fmla="*/ 753 w 840"/>
                <a:gd name="T105" fmla="*/ 12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0" h="161">
                  <a:moveTo>
                    <a:pt x="837" y="122"/>
                  </a:moveTo>
                  <a:cubicBezTo>
                    <a:pt x="825" y="122"/>
                    <a:pt x="825" y="122"/>
                    <a:pt x="825" y="122"/>
                  </a:cubicBezTo>
                  <a:cubicBezTo>
                    <a:pt x="823" y="122"/>
                    <a:pt x="822" y="123"/>
                    <a:pt x="822" y="124"/>
                  </a:cubicBezTo>
                  <a:cubicBezTo>
                    <a:pt x="796" y="124"/>
                    <a:pt x="796" y="124"/>
                    <a:pt x="796" y="124"/>
                  </a:cubicBezTo>
                  <a:cubicBezTo>
                    <a:pt x="797" y="123"/>
                    <a:pt x="798" y="122"/>
                    <a:pt x="799" y="120"/>
                  </a:cubicBezTo>
                  <a:cubicBezTo>
                    <a:pt x="814" y="120"/>
                    <a:pt x="814" y="120"/>
                    <a:pt x="814" y="120"/>
                  </a:cubicBezTo>
                  <a:cubicBezTo>
                    <a:pt x="814" y="45"/>
                    <a:pt x="814" y="45"/>
                    <a:pt x="814" y="45"/>
                  </a:cubicBezTo>
                  <a:cubicBezTo>
                    <a:pt x="801" y="45"/>
                    <a:pt x="801" y="45"/>
                    <a:pt x="801" y="45"/>
                  </a:cubicBezTo>
                  <a:cubicBezTo>
                    <a:pt x="801" y="35"/>
                    <a:pt x="801" y="35"/>
                    <a:pt x="801" y="35"/>
                  </a:cubicBezTo>
                  <a:cubicBezTo>
                    <a:pt x="801" y="24"/>
                    <a:pt x="791" y="15"/>
                    <a:pt x="779" y="15"/>
                  </a:cubicBezTo>
                  <a:cubicBezTo>
                    <a:pt x="730" y="15"/>
                    <a:pt x="730" y="15"/>
                    <a:pt x="730" y="15"/>
                  </a:cubicBezTo>
                  <a:cubicBezTo>
                    <a:pt x="730" y="8"/>
                    <a:pt x="730" y="8"/>
                    <a:pt x="730" y="8"/>
                  </a:cubicBezTo>
                  <a:cubicBezTo>
                    <a:pt x="744" y="8"/>
                    <a:pt x="744" y="8"/>
                    <a:pt x="744" y="8"/>
                  </a:cubicBezTo>
                  <a:cubicBezTo>
                    <a:pt x="746" y="8"/>
                    <a:pt x="748" y="6"/>
                    <a:pt x="748" y="4"/>
                  </a:cubicBezTo>
                  <a:cubicBezTo>
                    <a:pt x="748" y="2"/>
                    <a:pt x="746" y="0"/>
                    <a:pt x="744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9" y="0"/>
                    <a:pt x="78" y="2"/>
                    <a:pt x="78" y="4"/>
                  </a:cubicBezTo>
                  <a:cubicBezTo>
                    <a:pt x="78" y="6"/>
                    <a:pt x="79" y="8"/>
                    <a:pt x="82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4" y="15"/>
                    <a:pt x="34" y="24"/>
                    <a:pt x="34" y="3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7" y="122"/>
                    <a:pt x="38" y="123"/>
                    <a:pt x="39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123"/>
                    <a:pt x="17" y="122"/>
                    <a:pt x="15" y="122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1" y="122"/>
                    <a:pt x="0" y="123"/>
                    <a:pt x="0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1" y="144"/>
                    <a:pt x="3" y="144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7" y="144"/>
                    <a:pt x="18" y="143"/>
                    <a:pt x="18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8"/>
                    <a:pt x="47" y="155"/>
                    <a:pt x="52" y="158"/>
                  </a:cubicBezTo>
                  <a:cubicBezTo>
                    <a:pt x="53" y="150"/>
                    <a:pt x="60" y="137"/>
                    <a:pt x="67" y="132"/>
                  </a:cubicBezTo>
                  <a:cubicBezTo>
                    <a:pt x="266" y="132"/>
                    <a:pt x="266" y="132"/>
                    <a:pt x="266" y="132"/>
                  </a:cubicBezTo>
                  <a:cubicBezTo>
                    <a:pt x="369" y="161"/>
                    <a:pt x="369" y="161"/>
                    <a:pt x="369" y="161"/>
                  </a:cubicBezTo>
                  <a:cubicBezTo>
                    <a:pt x="466" y="161"/>
                    <a:pt x="466" y="161"/>
                    <a:pt x="466" y="161"/>
                  </a:cubicBezTo>
                  <a:cubicBezTo>
                    <a:pt x="568" y="132"/>
                    <a:pt x="568" y="132"/>
                    <a:pt x="568" y="132"/>
                  </a:cubicBezTo>
                  <a:cubicBezTo>
                    <a:pt x="773" y="132"/>
                    <a:pt x="773" y="132"/>
                    <a:pt x="773" y="132"/>
                  </a:cubicBezTo>
                  <a:cubicBezTo>
                    <a:pt x="780" y="137"/>
                    <a:pt x="787" y="150"/>
                    <a:pt x="787" y="158"/>
                  </a:cubicBezTo>
                  <a:cubicBezTo>
                    <a:pt x="793" y="155"/>
                    <a:pt x="797" y="148"/>
                    <a:pt x="797" y="141"/>
                  </a:cubicBezTo>
                  <a:cubicBezTo>
                    <a:pt x="822" y="141"/>
                    <a:pt x="822" y="141"/>
                    <a:pt x="822" y="141"/>
                  </a:cubicBezTo>
                  <a:cubicBezTo>
                    <a:pt x="822" y="143"/>
                    <a:pt x="823" y="144"/>
                    <a:pt x="825" y="144"/>
                  </a:cubicBezTo>
                  <a:cubicBezTo>
                    <a:pt x="837" y="144"/>
                    <a:pt x="837" y="144"/>
                    <a:pt x="837" y="144"/>
                  </a:cubicBezTo>
                  <a:cubicBezTo>
                    <a:pt x="839" y="144"/>
                    <a:pt x="840" y="143"/>
                    <a:pt x="840" y="141"/>
                  </a:cubicBezTo>
                  <a:cubicBezTo>
                    <a:pt x="840" y="125"/>
                    <a:pt x="840" y="125"/>
                    <a:pt x="840" y="125"/>
                  </a:cubicBezTo>
                  <a:cubicBezTo>
                    <a:pt x="840" y="123"/>
                    <a:pt x="839" y="122"/>
                    <a:pt x="837" y="122"/>
                  </a:cubicBezTo>
                  <a:close/>
                  <a:moveTo>
                    <a:pt x="667" y="8"/>
                  </a:moveTo>
                  <a:cubicBezTo>
                    <a:pt x="722" y="8"/>
                    <a:pt x="722" y="8"/>
                    <a:pt x="722" y="8"/>
                  </a:cubicBezTo>
                  <a:cubicBezTo>
                    <a:pt x="722" y="15"/>
                    <a:pt x="722" y="15"/>
                    <a:pt x="722" y="15"/>
                  </a:cubicBezTo>
                  <a:cubicBezTo>
                    <a:pt x="667" y="15"/>
                    <a:pt x="667" y="15"/>
                    <a:pt x="667" y="15"/>
                  </a:cubicBezTo>
                  <a:lnTo>
                    <a:pt x="667" y="8"/>
                  </a:lnTo>
                  <a:close/>
                  <a:moveTo>
                    <a:pt x="603" y="8"/>
                  </a:moveTo>
                  <a:cubicBezTo>
                    <a:pt x="658" y="8"/>
                    <a:pt x="658" y="8"/>
                    <a:pt x="658" y="8"/>
                  </a:cubicBezTo>
                  <a:cubicBezTo>
                    <a:pt x="658" y="15"/>
                    <a:pt x="658" y="15"/>
                    <a:pt x="658" y="15"/>
                  </a:cubicBezTo>
                  <a:cubicBezTo>
                    <a:pt x="603" y="15"/>
                    <a:pt x="603" y="15"/>
                    <a:pt x="603" y="15"/>
                  </a:cubicBezTo>
                  <a:lnTo>
                    <a:pt x="603" y="8"/>
                  </a:lnTo>
                  <a:close/>
                  <a:moveTo>
                    <a:pt x="540" y="8"/>
                  </a:moveTo>
                  <a:cubicBezTo>
                    <a:pt x="595" y="8"/>
                    <a:pt x="595" y="8"/>
                    <a:pt x="595" y="8"/>
                  </a:cubicBezTo>
                  <a:cubicBezTo>
                    <a:pt x="595" y="15"/>
                    <a:pt x="595" y="15"/>
                    <a:pt x="595" y="15"/>
                  </a:cubicBezTo>
                  <a:cubicBezTo>
                    <a:pt x="540" y="15"/>
                    <a:pt x="540" y="15"/>
                    <a:pt x="540" y="15"/>
                  </a:cubicBezTo>
                  <a:lnTo>
                    <a:pt x="540" y="8"/>
                  </a:lnTo>
                  <a:close/>
                  <a:moveTo>
                    <a:pt x="476" y="8"/>
                  </a:moveTo>
                  <a:cubicBezTo>
                    <a:pt x="531" y="8"/>
                    <a:pt x="531" y="8"/>
                    <a:pt x="531" y="8"/>
                  </a:cubicBezTo>
                  <a:cubicBezTo>
                    <a:pt x="531" y="15"/>
                    <a:pt x="531" y="15"/>
                    <a:pt x="531" y="15"/>
                  </a:cubicBezTo>
                  <a:cubicBezTo>
                    <a:pt x="476" y="15"/>
                    <a:pt x="476" y="15"/>
                    <a:pt x="476" y="15"/>
                  </a:cubicBezTo>
                  <a:lnTo>
                    <a:pt x="476" y="8"/>
                  </a:lnTo>
                  <a:close/>
                  <a:moveTo>
                    <a:pt x="413" y="8"/>
                  </a:moveTo>
                  <a:cubicBezTo>
                    <a:pt x="468" y="8"/>
                    <a:pt x="468" y="8"/>
                    <a:pt x="468" y="8"/>
                  </a:cubicBezTo>
                  <a:cubicBezTo>
                    <a:pt x="468" y="15"/>
                    <a:pt x="468" y="15"/>
                    <a:pt x="468" y="15"/>
                  </a:cubicBezTo>
                  <a:cubicBezTo>
                    <a:pt x="413" y="15"/>
                    <a:pt x="413" y="15"/>
                    <a:pt x="413" y="15"/>
                  </a:cubicBezTo>
                  <a:lnTo>
                    <a:pt x="413" y="8"/>
                  </a:lnTo>
                  <a:close/>
                  <a:moveTo>
                    <a:pt x="349" y="8"/>
                  </a:moveTo>
                  <a:cubicBezTo>
                    <a:pt x="404" y="8"/>
                    <a:pt x="404" y="8"/>
                    <a:pt x="404" y="8"/>
                  </a:cubicBezTo>
                  <a:cubicBezTo>
                    <a:pt x="404" y="15"/>
                    <a:pt x="404" y="15"/>
                    <a:pt x="404" y="15"/>
                  </a:cubicBezTo>
                  <a:cubicBezTo>
                    <a:pt x="349" y="15"/>
                    <a:pt x="349" y="15"/>
                    <a:pt x="349" y="15"/>
                  </a:cubicBezTo>
                  <a:lnTo>
                    <a:pt x="349" y="8"/>
                  </a:lnTo>
                  <a:close/>
                  <a:moveTo>
                    <a:pt x="286" y="8"/>
                  </a:moveTo>
                  <a:cubicBezTo>
                    <a:pt x="341" y="8"/>
                    <a:pt x="341" y="8"/>
                    <a:pt x="341" y="8"/>
                  </a:cubicBezTo>
                  <a:cubicBezTo>
                    <a:pt x="341" y="15"/>
                    <a:pt x="341" y="15"/>
                    <a:pt x="341" y="15"/>
                  </a:cubicBezTo>
                  <a:cubicBezTo>
                    <a:pt x="286" y="15"/>
                    <a:pt x="286" y="15"/>
                    <a:pt x="286" y="15"/>
                  </a:cubicBezTo>
                  <a:lnTo>
                    <a:pt x="286" y="8"/>
                  </a:lnTo>
                  <a:close/>
                  <a:moveTo>
                    <a:pt x="222" y="8"/>
                  </a:moveTo>
                  <a:cubicBezTo>
                    <a:pt x="277" y="8"/>
                    <a:pt x="277" y="8"/>
                    <a:pt x="277" y="8"/>
                  </a:cubicBezTo>
                  <a:cubicBezTo>
                    <a:pt x="277" y="15"/>
                    <a:pt x="277" y="15"/>
                    <a:pt x="277" y="15"/>
                  </a:cubicBezTo>
                  <a:cubicBezTo>
                    <a:pt x="222" y="15"/>
                    <a:pt x="222" y="15"/>
                    <a:pt x="222" y="15"/>
                  </a:cubicBezTo>
                  <a:lnTo>
                    <a:pt x="222" y="8"/>
                  </a:lnTo>
                  <a:close/>
                  <a:moveTo>
                    <a:pt x="159" y="8"/>
                  </a:moveTo>
                  <a:cubicBezTo>
                    <a:pt x="214" y="8"/>
                    <a:pt x="214" y="8"/>
                    <a:pt x="214" y="8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159" y="15"/>
                    <a:pt x="159" y="15"/>
                    <a:pt x="159" y="15"/>
                  </a:cubicBezTo>
                  <a:lnTo>
                    <a:pt x="159" y="8"/>
                  </a:lnTo>
                  <a:close/>
                  <a:moveTo>
                    <a:pt x="95" y="8"/>
                  </a:moveTo>
                  <a:cubicBezTo>
                    <a:pt x="150" y="8"/>
                    <a:pt x="150" y="8"/>
                    <a:pt x="150" y="8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95" y="15"/>
                    <a:pt x="95" y="15"/>
                    <a:pt x="95" y="15"/>
                  </a:cubicBezTo>
                  <a:lnTo>
                    <a:pt x="95" y="8"/>
                  </a:lnTo>
                  <a:close/>
                  <a:moveTo>
                    <a:pt x="753" y="126"/>
                  </a:moveTo>
                  <a:cubicBezTo>
                    <a:pt x="82" y="126"/>
                    <a:pt x="82" y="126"/>
                    <a:pt x="82" y="126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753" y="120"/>
                    <a:pt x="753" y="120"/>
                    <a:pt x="753" y="120"/>
                  </a:cubicBezTo>
                  <a:lnTo>
                    <a:pt x="75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Oval 19"/>
            <p:cNvSpPr>
              <a:spLocks noChangeArrowheads="1"/>
            </p:cNvSpPr>
            <p:nvPr/>
          </p:nvSpPr>
          <p:spPr bwMode="auto">
            <a:xfrm>
              <a:off x="3387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Oval 20"/>
            <p:cNvSpPr>
              <a:spLocks noChangeArrowheads="1"/>
            </p:cNvSpPr>
            <p:nvPr/>
          </p:nvSpPr>
          <p:spPr bwMode="auto">
            <a:xfrm>
              <a:off x="3547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Oval 21"/>
            <p:cNvSpPr>
              <a:spLocks noChangeArrowheads="1"/>
            </p:cNvSpPr>
            <p:nvPr/>
          </p:nvSpPr>
          <p:spPr bwMode="auto">
            <a:xfrm>
              <a:off x="3706" y="4701"/>
              <a:ext cx="90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2"/>
            <p:cNvSpPr>
              <a:spLocks/>
            </p:cNvSpPr>
            <p:nvPr/>
          </p:nvSpPr>
          <p:spPr bwMode="auto">
            <a:xfrm>
              <a:off x="3616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8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3"/>
            <p:cNvSpPr>
              <a:spLocks/>
            </p:cNvSpPr>
            <p:nvPr/>
          </p:nvSpPr>
          <p:spPr bwMode="auto">
            <a:xfrm>
              <a:off x="3455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24"/>
            <p:cNvSpPr>
              <a:spLocks/>
            </p:cNvSpPr>
            <p:nvPr/>
          </p:nvSpPr>
          <p:spPr bwMode="auto">
            <a:xfrm>
              <a:off x="3351" y="4694"/>
              <a:ext cx="57" cy="48"/>
            </a:xfrm>
            <a:custGeom>
              <a:avLst/>
              <a:gdLst>
                <a:gd name="T0" fmla="*/ 24 w 24"/>
                <a:gd name="T1" fmla="*/ 0 h 20"/>
                <a:gd name="T2" fmla="*/ 0 w 24"/>
                <a:gd name="T3" fmla="*/ 0 h 20"/>
                <a:gd name="T4" fmla="*/ 0 w 24"/>
                <a:gd name="T5" fmla="*/ 3 h 20"/>
                <a:gd name="T6" fmla="*/ 9 w 24"/>
                <a:gd name="T7" fmla="*/ 20 h 20"/>
                <a:gd name="T8" fmla="*/ 24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4" y="16"/>
                    <a:pt x="9" y="20"/>
                  </a:cubicBezTo>
                  <a:cubicBezTo>
                    <a:pt x="10" y="11"/>
                    <a:pt x="1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Oval 25"/>
            <p:cNvSpPr>
              <a:spLocks noChangeArrowheads="1"/>
            </p:cNvSpPr>
            <p:nvPr/>
          </p:nvSpPr>
          <p:spPr bwMode="auto">
            <a:xfrm>
              <a:off x="402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Oval 26"/>
            <p:cNvSpPr>
              <a:spLocks noChangeArrowheads="1"/>
            </p:cNvSpPr>
            <p:nvPr/>
          </p:nvSpPr>
          <p:spPr bwMode="auto">
            <a:xfrm>
              <a:off x="241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27"/>
            <p:cNvSpPr>
              <a:spLocks noChangeArrowheads="1"/>
            </p:cNvSpPr>
            <p:nvPr/>
          </p:nvSpPr>
          <p:spPr bwMode="auto">
            <a:xfrm>
              <a:off x="80" y="4701"/>
              <a:ext cx="90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28"/>
            <p:cNvSpPr>
              <a:spLocks/>
            </p:cNvSpPr>
            <p:nvPr/>
          </p:nvSpPr>
          <p:spPr bwMode="auto">
            <a:xfrm>
              <a:off x="149" y="4694"/>
              <a:ext cx="113" cy="55"/>
            </a:xfrm>
            <a:custGeom>
              <a:avLst/>
              <a:gdLst>
                <a:gd name="T0" fmla="*/ 48 w 48"/>
                <a:gd name="T1" fmla="*/ 0 h 23"/>
                <a:gd name="T2" fmla="*/ 0 w 48"/>
                <a:gd name="T3" fmla="*/ 0 h 23"/>
                <a:gd name="T4" fmla="*/ 14 w 48"/>
                <a:gd name="T5" fmla="*/ 22 h 23"/>
                <a:gd name="T6" fmla="*/ 14 w 48"/>
                <a:gd name="T7" fmla="*/ 23 h 23"/>
                <a:gd name="T8" fmla="*/ 33 w 48"/>
                <a:gd name="T9" fmla="*/ 23 h 23"/>
                <a:gd name="T10" fmla="*/ 33 w 48"/>
                <a:gd name="T11" fmla="*/ 22 h 23"/>
                <a:gd name="T12" fmla="*/ 48 w 48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3">
                  <a:moveTo>
                    <a:pt x="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29"/>
            <p:cNvSpPr>
              <a:spLocks/>
            </p:cNvSpPr>
            <p:nvPr/>
          </p:nvSpPr>
          <p:spPr bwMode="auto">
            <a:xfrm>
              <a:off x="310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0"/>
            <p:cNvSpPr>
              <a:spLocks/>
            </p:cNvSpPr>
            <p:nvPr/>
          </p:nvSpPr>
          <p:spPr bwMode="auto">
            <a:xfrm>
              <a:off x="470" y="4694"/>
              <a:ext cx="55" cy="48"/>
            </a:xfrm>
            <a:custGeom>
              <a:avLst/>
              <a:gdLst>
                <a:gd name="T0" fmla="*/ 0 w 23"/>
                <a:gd name="T1" fmla="*/ 0 h 20"/>
                <a:gd name="T2" fmla="*/ 14 w 23"/>
                <a:gd name="T3" fmla="*/ 20 h 20"/>
                <a:gd name="T4" fmla="*/ 23 w 23"/>
                <a:gd name="T5" fmla="*/ 3 h 20"/>
                <a:gd name="T6" fmla="*/ 23 w 23"/>
                <a:gd name="T7" fmla="*/ 0 h 20"/>
                <a:gd name="T8" fmla="*/ 0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0" y="0"/>
                  </a:moveTo>
                  <a:cubicBezTo>
                    <a:pt x="7" y="3"/>
                    <a:pt x="13" y="11"/>
                    <a:pt x="14" y="20"/>
                  </a:cubicBezTo>
                  <a:cubicBezTo>
                    <a:pt x="19" y="16"/>
                    <a:pt x="23" y="10"/>
                    <a:pt x="23" y="3"/>
                  </a:cubicBezTo>
                  <a:cubicBezTo>
                    <a:pt x="23" y="2"/>
                    <a:pt x="23" y="1"/>
                    <a:pt x="2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1"/>
            <p:cNvSpPr>
              <a:spLocks noEditPoints="1"/>
            </p:cNvSpPr>
            <p:nvPr/>
          </p:nvSpPr>
          <p:spPr bwMode="auto">
            <a:xfrm>
              <a:off x="-57" y="4374"/>
              <a:ext cx="1987" cy="375"/>
            </a:xfrm>
            <a:custGeom>
              <a:avLst/>
              <a:gdLst>
                <a:gd name="T0" fmla="*/ 825 w 840"/>
                <a:gd name="T1" fmla="*/ 117 h 156"/>
                <a:gd name="T2" fmla="*/ 796 w 840"/>
                <a:gd name="T3" fmla="*/ 119 h 156"/>
                <a:gd name="T4" fmla="*/ 814 w 840"/>
                <a:gd name="T5" fmla="*/ 115 h 156"/>
                <a:gd name="T6" fmla="*/ 801 w 840"/>
                <a:gd name="T7" fmla="*/ 40 h 156"/>
                <a:gd name="T8" fmla="*/ 779 w 840"/>
                <a:gd name="T9" fmla="*/ 10 h 156"/>
                <a:gd name="T10" fmla="*/ 705 w 840"/>
                <a:gd name="T11" fmla="*/ 5 h 156"/>
                <a:gd name="T12" fmla="*/ 695 w 840"/>
                <a:gd name="T13" fmla="*/ 5 h 156"/>
                <a:gd name="T14" fmla="*/ 632 w 840"/>
                <a:gd name="T15" fmla="*/ 10 h 156"/>
                <a:gd name="T16" fmla="*/ 627 w 840"/>
                <a:gd name="T17" fmla="*/ 0 h 156"/>
                <a:gd name="T18" fmla="*/ 622 w 840"/>
                <a:gd name="T19" fmla="*/ 10 h 156"/>
                <a:gd name="T20" fmla="*/ 559 w 840"/>
                <a:gd name="T21" fmla="*/ 5 h 156"/>
                <a:gd name="T22" fmla="*/ 549 w 840"/>
                <a:gd name="T23" fmla="*/ 5 h 156"/>
                <a:gd name="T24" fmla="*/ 486 w 840"/>
                <a:gd name="T25" fmla="*/ 10 h 156"/>
                <a:gd name="T26" fmla="*/ 481 w 840"/>
                <a:gd name="T27" fmla="*/ 0 h 156"/>
                <a:gd name="T28" fmla="*/ 476 w 840"/>
                <a:gd name="T29" fmla="*/ 10 h 156"/>
                <a:gd name="T30" fmla="*/ 413 w 840"/>
                <a:gd name="T31" fmla="*/ 5 h 156"/>
                <a:gd name="T32" fmla="*/ 403 w 840"/>
                <a:gd name="T33" fmla="*/ 5 h 156"/>
                <a:gd name="T34" fmla="*/ 340 w 840"/>
                <a:gd name="T35" fmla="*/ 10 h 156"/>
                <a:gd name="T36" fmla="*/ 335 w 840"/>
                <a:gd name="T37" fmla="*/ 0 h 156"/>
                <a:gd name="T38" fmla="*/ 330 w 840"/>
                <a:gd name="T39" fmla="*/ 10 h 156"/>
                <a:gd name="T40" fmla="*/ 267 w 840"/>
                <a:gd name="T41" fmla="*/ 5 h 156"/>
                <a:gd name="T42" fmla="*/ 257 w 840"/>
                <a:gd name="T43" fmla="*/ 5 h 156"/>
                <a:gd name="T44" fmla="*/ 194 w 840"/>
                <a:gd name="T45" fmla="*/ 10 h 156"/>
                <a:gd name="T46" fmla="*/ 189 w 840"/>
                <a:gd name="T47" fmla="*/ 0 h 156"/>
                <a:gd name="T48" fmla="*/ 184 w 840"/>
                <a:gd name="T49" fmla="*/ 10 h 156"/>
                <a:gd name="T50" fmla="*/ 121 w 840"/>
                <a:gd name="T51" fmla="*/ 5 h 156"/>
                <a:gd name="T52" fmla="*/ 111 w 840"/>
                <a:gd name="T53" fmla="*/ 5 h 156"/>
                <a:gd name="T54" fmla="*/ 56 w 840"/>
                <a:gd name="T55" fmla="*/ 10 h 156"/>
                <a:gd name="T56" fmla="*/ 34 w 840"/>
                <a:gd name="T57" fmla="*/ 40 h 156"/>
                <a:gd name="T58" fmla="*/ 15 w 840"/>
                <a:gd name="T59" fmla="*/ 115 h 156"/>
                <a:gd name="T60" fmla="*/ 39 w 840"/>
                <a:gd name="T61" fmla="*/ 119 h 156"/>
                <a:gd name="T62" fmla="*/ 15 w 840"/>
                <a:gd name="T63" fmla="*/ 117 h 156"/>
                <a:gd name="T64" fmla="*/ 0 w 840"/>
                <a:gd name="T65" fmla="*/ 120 h 156"/>
                <a:gd name="T66" fmla="*/ 3 w 840"/>
                <a:gd name="T67" fmla="*/ 139 h 156"/>
                <a:gd name="T68" fmla="*/ 18 w 840"/>
                <a:gd name="T69" fmla="*/ 136 h 156"/>
                <a:gd name="T70" fmla="*/ 53 w 840"/>
                <a:gd name="T71" fmla="*/ 153 h 156"/>
                <a:gd name="T72" fmla="*/ 267 w 840"/>
                <a:gd name="T73" fmla="*/ 127 h 156"/>
                <a:gd name="T74" fmla="*/ 466 w 840"/>
                <a:gd name="T75" fmla="*/ 156 h 156"/>
                <a:gd name="T76" fmla="*/ 773 w 840"/>
                <a:gd name="T77" fmla="*/ 127 h 156"/>
                <a:gd name="T78" fmla="*/ 797 w 840"/>
                <a:gd name="T79" fmla="*/ 136 h 156"/>
                <a:gd name="T80" fmla="*/ 825 w 840"/>
                <a:gd name="T81" fmla="*/ 139 h 156"/>
                <a:gd name="T82" fmla="*/ 840 w 840"/>
                <a:gd name="T83" fmla="*/ 136 h 156"/>
                <a:gd name="T84" fmla="*/ 837 w 840"/>
                <a:gd name="T85" fmla="*/ 117 h 156"/>
                <a:gd name="T86" fmla="*/ 45 w 840"/>
                <a:gd name="T87" fmla="*/ 23 h 156"/>
                <a:gd name="T88" fmla="*/ 793 w 840"/>
                <a:gd name="T89" fmla="*/ 26 h 156"/>
                <a:gd name="T90" fmla="*/ 45 w 840"/>
                <a:gd name="T91" fmla="*/ 29 h 156"/>
                <a:gd name="T92" fmla="*/ 753 w 840"/>
                <a:gd name="T93" fmla="*/ 121 h 156"/>
                <a:gd name="T94" fmla="*/ 82 w 840"/>
                <a:gd name="T95" fmla="*/ 115 h 156"/>
                <a:gd name="T96" fmla="*/ 753 w 840"/>
                <a:gd name="T97" fmla="*/ 12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40" h="156">
                  <a:moveTo>
                    <a:pt x="837" y="117"/>
                  </a:moveTo>
                  <a:cubicBezTo>
                    <a:pt x="825" y="117"/>
                    <a:pt x="825" y="117"/>
                    <a:pt x="825" y="117"/>
                  </a:cubicBezTo>
                  <a:cubicBezTo>
                    <a:pt x="823" y="117"/>
                    <a:pt x="822" y="118"/>
                    <a:pt x="822" y="119"/>
                  </a:cubicBezTo>
                  <a:cubicBezTo>
                    <a:pt x="796" y="119"/>
                    <a:pt x="796" y="119"/>
                    <a:pt x="796" y="119"/>
                  </a:cubicBezTo>
                  <a:cubicBezTo>
                    <a:pt x="797" y="118"/>
                    <a:pt x="798" y="117"/>
                    <a:pt x="799" y="115"/>
                  </a:cubicBezTo>
                  <a:cubicBezTo>
                    <a:pt x="814" y="115"/>
                    <a:pt x="814" y="115"/>
                    <a:pt x="814" y="115"/>
                  </a:cubicBezTo>
                  <a:cubicBezTo>
                    <a:pt x="814" y="40"/>
                    <a:pt x="814" y="40"/>
                    <a:pt x="814" y="40"/>
                  </a:cubicBezTo>
                  <a:cubicBezTo>
                    <a:pt x="801" y="40"/>
                    <a:pt x="801" y="40"/>
                    <a:pt x="801" y="40"/>
                  </a:cubicBezTo>
                  <a:cubicBezTo>
                    <a:pt x="801" y="30"/>
                    <a:pt x="801" y="30"/>
                    <a:pt x="801" y="30"/>
                  </a:cubicBezTo>
                  <a:cubicBezTo>
                    <a:pt x="801" y="19"/>
                    <a:pt x="791" y="10"/>
                    <a:pt x="779" y="10"/>
                  </a:cubicBezTo>
                  <a:cubicBezTo>
                    <a:pt x="705" y="10"/>
                    <a:pt x="705" y="10"/>
                    <a:pt x="705" y="10"/>
                  </a:cubicBezTo>
                  <a:cubicBezTo>
                    <a:pt x="705" y="5"/>
                    <a:pt x="705" y="5"/>
                    <a:pt x="705" y="5"/>
                  </a:cubicBezTo>
                  <a:cubicBezTo>
                    <a:pt x="705" y="3"/>
                    <a:pt x="703" y="0"/>
                    <a:pt x="700" y="0"/>
                  </a:cubicBezTo>
                  <a:cubicBezTo>
                    <a:pt x="698" y="0"/>
                    <a:pt x="695" y="3"/>
                    <a:pt x="695" y="5"/>
                  </a:cubicBezTo>
                  <a:cubicBezTo>
                    <a:pt x="695" y="10"/>
                    <a:pt x="695" y="10"/>
                    <a:pt x="695" y="10"/>
                  </a:cubicBezTo>
                  <a:cubicBezTo>
                    <a:pt x="632" y="10"/>
                    <a:pt x="632" y="10"/>
                    <a:pt x="632" y="10"/>
                  </a:cubicBezTo>
                  <a:cubicBezTo>
                    <a:pt x="632" y="5"/>
                    <a:pt x="632" y="5"/>
                    <a:pt x="632" y="5"/>
                  </a:cubicBezTo>
                  <a:cubicBezTo>
                    <a:pt x="632" y="3"/>
                    <a:pt x="630" y="0"/>
                    <a:pt x="627" y="0"/>
                  </a:cubicBezTo>
                  <a:cubicBezTo>
                    <a:pt x="625" y="0"/>
                    <a:pt x="622" y="3"/>
                    <a:pt x="622" y="5"/>
                  </a:cubicBezTo>
                  <a:cubicBezTo>
                    <a:pt x="622" y="10"/>
                    <a:pt x="622" y="10"/>
                    <a:pt x="622" y="10"/>
                  </a:cubicBezTo>
                  <a:cubicBezTo>
                    <a:pt x="559" y="10"/>
                    <a:pt x="559" y="10"/>
                    <a:pt x="559" y="10"/>
                  </a:cubicBezTo>
                  <a:cubicBezTo>
                    <a:pt x="559" y="5"/>
                    <a:pt x="559" y="5"/>
                    <a:pt x="559" y="5"/>
                  </a:cubicBezTo>
                  <a:cubicBezTo>
                    <a:pt x="559" y="3"/>
                    <a:pt x="557" y="0"/>
                    <a:pt x="554" y="0"/>
                  </a:cubicBezTo>
                  <a:cubicBezTo>
                    <a:pt x="551" y="0"/>
                    <a:pt x="549" y="3"/>
                    <a:pt x="549" y="5"/>
                  </a:cubicBezTo>
                  <a:cubicBezTo>
                    <a:pt x="549" y="10"/>
                    <a:pt x="549" y="10"/>
                    <a:pt x="549" y="10"/>
                  </a:cubicBezTo>
                  <a:cubicBezTo>
                    <a:pt x="486" y="10"/>
                    <a:pt x="486" y="10"/>
                    <a:pt x="486" y="10"/>
                  </a:cubicBezTo>
                  <a:cubicBezTo>
                    <a:pt x="486" y="5"/>
                    <a:pt x="486" y="5"/>
                    <a:pt x="486" y="5"/>
                  </a:cubicBezTo>
                  <a:cubicBezTo>
                    <a:pt x="486" y="3"/>
                    <a:pt x="484" y="0"/>
                    <a:pt x="481" y="0"/>
                  </a:cubicBezTo>
                  <a:cubicBezTo>
                    <a:pt x="478" y="0"/>
                    <a:pt x="476" y="3"/>
                    <a:pt x="476" y="5"/>
                  </a:cubicBezTo>
                  <a:cubicBezTo>
                    <a:pt x="476" y="10"/>
                    <a:pt x="476" y="10"/>
                    <a:pt x="476" y="10"/>
                  </a:cubicBezTo>
                  <a:cubicBezTo>
                    <a:pt x="413" y="10"/>
                    <a:pt x="413" y="10"/>
                    <a:pt x="413" y="10"/>
                  </a:cubicBezTo>
                  <a:cubicBezTo>
                    <a:pt x="413" y="5"/>
                    <a:pt x="413" y="5"/>
                    <a:pt x="413" y="5"/>
                  </a:cubicBezTo>
                  <a:cubicBezTo>
                    <a:pt x="413" y="3"/>
                    <a:pt x="411" y="0"/>
                    <a:pt x="408" y="0"/>
                  </a:cubicBezTo>
                  <a:cubicBezTo>
                    <a:pt x="405" y="0"/>
                    <a:pt x="403" y="3"/>
                    <a:pt x="403" y="5"/>
                  </a:cubicBezTo>
                  <a:cubicBezTo>
                    <a:pt x="403" y="10"/>
                    <a:pt x="403" y="10"/>
                    <a:pt x="403" y="10"/>
                  </a:cubicBezTo>
                  <a:cubicBezTo>
                    <a:pt x="340" y="10"/>
                    <a:pt x="340" y="10"/>
                    <a:pt x="340" y="10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40" y="3"/>
                    <a:pt x="338" y="0"/>
                    <a:pt x="335" y="0"/>
                  </a:cubicBezTo>
                  <a:cubicBezTo>
                    <a:pt x="332" y="0"/>
                    <a:pt x="330" y="3"/>
                    <a:pt x="330" y="5"/>
                  </a:cubicBezTo>
                  <a:cubicBezTo>
                    <a:pt x="330" y="10"/>
                    <a:pt x="330" y="10"/>
                    <a:pt x="330" y="10"/>
                  </a:cubicBezTo>
                  <a:cubicBezTo>
                    <a:pt x="267" y="10"/>
                    <a:pt x="267" y="10"/>
                    <a:pt x="267" y="10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3"/>
                    <a:pt x="265" y="0"/>
                    <a:pt x="262" y="0"/>
                  </a:cubicBezTo>
                  <a:cubicBezTo>
                    <a:pt x="259" y="0"/>
                    <a:pt x="257" y="3"/>
                    <a:pt x="257" y="5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194" y="10"/>
                    <a:pt x="194" y="10"/>
                    <a:pt x="194" y="10"/>
                  </a:cubicBezTo>
                  <a:cubicBezTo>
                    <a:pt x="194" y="5"/>
                    <a:pt x="194" y="5"/>
                    <a:pt x="194" y="5"/>
                  </a:cubicBezTo>
                  <a:cubicBezTo>
                    <a:pt x="194" y="3"/>
                    <a:pt x="192" y="0"/>
                    <a:pt x="189" y="0"/>
                  </a:cubicBezTo>
                  <a:cubicBezTo>
                    <a:pt x="186" y="0"/>
                    <a:pt x="184" y="3"/>
                    <a:pt x="184" y="5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1" y="3"/>
                    <a:pt x="118" y="0"/>
                    <a:pt x="116" y="0"/>
                  </a:cubicBezTo>
                  <a:cubicBezTo>
                    <a:pt x="113" y="0"/>
                    <a:pt x="111" y="3"/>
                    <a:pt x="111" y="5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4" y="10"/>
                    <a:pt x="34" y="19"/>
                    <a:pt x="34" y="3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7" y="117"/>
                    <a:pt x="38" y="118"/>
                    <a:pt x="39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8"/>
                    <a:pt x="17" y="117"/>
                    <a:pt x="15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8"/>
                    <a:pt x="0" y="12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8"/>
                    <a:pt x="1" y="139"/>
                    <a:pt x="3" y="139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7" y="139"/>
                    <a:pt x="18" y="138"/>
                    <a:pt x="18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43"/>
                    <a:pt x="47" y="150"/>
                    <a:pt x="53" y="153"/>
                  </a:cubicBezTo>
                  <a:cubicBezTo>
                    <a:pt x="53" y="145"/>
                    <a:pt x="60" y="132"/>
                    <a:pt x="67" y="127"/>
                  </a:cubicBezTo>
                  <a:cubicBezTo>
                    <a:pt x="267" y="127"/>
                    <a:pt x="267" y="127"/>
                    <a:pt x="267" y="127"/>
                  </a:cubicBezTo>
                  <a:cubicBezTo>
                    <a:pt x="369" y="156"/>
                    <a:pt x="369" y="156"/>
                    <a:pt x="369" y="156"/>
                  </a:cubicBezTo>
                  <a:cubicBezTo>
                    <a:pt x="466" y="156"/>
                    <a:pt x="466" y="156"/>
                    <a:pt x="466" y="156"/>
                  </a:cubicBezTo>
                  <a:cubicBezTo>
                    <a:pt x="569" y="127"/>
                    <a:pt x="569" y="127"/>
                    <a:pt x="569" y="127"/>
                  </a:cubicBezTo>
                  <a:cubicBezTo>
                    <a:pt x="773" y="127"/>
                    <a:pt x="773" y="127"/>
                    <a:pt x="773" y="127"/>
                  </a:cubicBezTo>
                  <a:cubicBezTo>
                    <a:pt x="780" y="132"/>
                    <a:pt x="787" y="145"/>
                    <a:pt x="788" y="153"/>
                  </a:cubicBezTo>
                  <a:cubicBezTo>
                    <a:pt x="793" y="150"/>
                    <a:pt x="797" y="143"/>
                    <a:pt x="797" y="136"/>
                  </a:cubicBezTo>
                  <a:cubicBezTo>
                    <a:pt x="822" y="136"/>
                    <a:pt x="822" y="136"/>
                    <a:pt x="822" y="136"/>
                  </a:cubicBezTo>
                  <a:cubicBezTo>
                    <a:pt x="822" y="138"/>
                    <a:pt x="823" y="139"/>
                    <a:pt x="825" y="139"/>
                  </a:cubicBezTo>
                  <a:cubicBezTo>
                    <a:pt x="837" y="139"/>
                    <a:pt x="837" y="139"/>
                    <a:pt x="837" y="139"/>
                  </a:cubicBezTo>
                  <a:cubicBezTo>
                    <a:pt x="839" y="139"/>
                    <a:pt x="840" y="138"/>
                    <a:pt x="840" y="136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0" y="118"/>
                    <a:pt x="839" y="117"/>
                    <a:pt x="837" y="117"/>
                  </a:cubicBezTo>
                  <a:close/>
                  <a:moveTo>
                    <a:pt x="42" y="26"/>
                  </a:moveTo>
                  <a:cubicBezTo>
                    <a:pt x="42" y="25"/>
                    <a:pt x="43" y="23"/>
                    <a:pt x="45" y="23"/>
                  </a:cubicBezTo>
                  <a:cubicBezTo>
                    <a:pt x="790" y="23"/>
                    <a:pt x="790" y="23"/>
                    <a:pt x="790" y="23"/>
                  </a:cubicBezTo>
                  <a:cubicBezTo>
                    <a:pt x="792" y="23"/>
                    <a:pt x="793" y="25"/>
                    <a:pt x="793" y="26"/>
                  </a:cubicBezTo>
                  <a:cubicBezTo>
                    <a:pt x="793" y="28"/>
                    <a:pt x="792" y="29"/>
                    <a:pt x="790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3" y="29"/>
                    <a:pt x="42" y="28"/>
                    <a:pt x="42" y="26"/>
                  </a:cubicBezTo>
                  <a:close/>
                  <a:moveTo>
                    <a:pt x="753" y="121"/>
                  </a:moveTo>
                  <a:cubicBezTo>
                    <a:pt x="82" y="121"/>
                    <a:pt x="82" y="121"/>
                    <a:pt x="82" y="12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53" y="115"/>
                    <a:pt x="753" y="115"/>
                    <a:pt x="753" y="115"/>
                  </a:cubicBezTo>
                  <a:lnTo>
                    <a:pt x="753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Oval 32"/>
            <p:cNvSpPr>
              <a:spLocks noChangeArrowheads="1"/>
            </p:cNvSpPr>
            <p:nvPr/>
          </p:nvSpPr>
          <p:spPr bwMode="auto">
            <a:xfrm>
              <a:off x="1383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33"/>
            <p:cNvSpPr>
              <a:spLocks noChangeArrowheads="1"/>
            </p:cNvSpPr>
            <p:nvPr/>
          </p:nvSpPr>
          <p:spPr bwMode="auto">
            <a:xfrm>
              <a:off x="1544" y="4701"/>
              <a:ext cx="88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Oval 34"/>
            <p:cNvSpPr>
              <a:spLocks noChangeArrowheads="1"/>
            </p:cNvSpPr>
            <p:nvPr/>
          </p:nvSpPr>
          <p:spPr bwMode="auto">
            <a:xfrm>
              <a:off x="1705" y="4701"/>
              <a:ext cx="87" cy="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5"/>
            <p:cNvSpPr>
              <a:spLocks/>
            </p:cNvSpPr>
            <p:nvPr/>
          </p:nvSpPr>
          <p:spPr bwMode="auto">
            <a:xfrm>
              <a:off x="1613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6"/>
            <p:cNvSpPr>
              <a:spLocks/>
            </p:cNvSpPr>
            <p:nvPr/>
          </p:nvSpPr>
          <p:spPr bwMode="auto">
            <a:xfrm>
              <a:off x="1452" y="4694"/>
              <a:ext cx="111" cy="55"/>
            </a:xfrm>
            <a:custGeom>
              <a:avLst/>
              <a:gdLst>
                <a:gd name="T0" fmla="*/ 47 w 47"/>
                <a:gd name="T1" fmla="*/ 0 h 23"/>
                <a:gd name="T2" fmla="*/ 0 w 47"/>
                <a:gd name="T3" fmla="*/ 0 h 23"/>
                <a:gd name="T4" fmla="*/ 14 w 47"/>
                <a:gd name="T5" fmla="*/ 22 h 23"/>
                <a:gd name="T6" fmla="*/ 14 w 47"/>
                <a:gd name="T7" fmla="*/ 23 h 23"/>
                <a:gd name="T8" fmla="*/ 33 w 47"/>
                <a:gd name="T9" fmla="*/ 23 h 23"/>
                <a:gd name="T10" fmla="*/ 33 w 47"/>
                <a:gd name="T11" fmla="*/ 22 h 23"/>
                <a:gd name="T12" fmla="*/ 47 w 4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3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4" y="12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12"/>
                    <a:pt x="39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7"/>
            <p:cNvSpPr>
              <a:spLocks/>
            </p:cNvSpPr>
            <p:nvPr/>
          </p:nvSpPr>
          <p:spPr bwMode="auto">
            <a:xfrm>
              <a:off x="1348" y="4694"/>
              <a:ext cx="57" cy="48"/>
            </a:xfrm>
            <a:custGeom>
              <a:avLst/>
              <a:gdLst>
                <a:gd name="T0" fmla="*/ 24 w 24"/>
                <a:gd name="T1" fmla="*/ 0 h 20"/>
                <a:gd name="T2" fmla="*/ 0 w 24"/>
                <a:gd name="T3" fmla="*/ 0 h 20"/>
                <a:gd name="T4" fmla="*/ 0 w 24"/>
                <a:gd name="T5" fmla="*/ 3 h 20"/>
                <a:gd name="T6" fmla="*/ 9 w 24"/>
                <a:gd name="T7" fmla="*/ 20 h 20"/>
                <a:gd name="T8" fmla="*/ 24 w 2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4" y="16"/>
                    <a:pt x="9" y="20"/>
                  </a:cubicBezTo>
                  <a:cubicBezTo>
                    <a:pt x="10" y="11"/>
                    <a:pt x="1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Oval 38"/>
            <p:cNvSpPr>
              <a:spLocks noChangeArrowheads="1"/>
            </p:cNvSpPr>
            <p:nvPr/>
          </p:nvSpPr>
          <p:spPr bwMode="auto">
            <a:xfrm>
              <a:off x="109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9"/>
            <p:cNvSpPr>
              <a:spLocks noEditPoints="1"/>
            </p:cNvSpPr>
            <p:nvPr/>
          </p:nvSpPr>
          <p:spPr bwMode="auto">
            <a:xfrm>
              <a:off x="97" y="4718"/>
              <a:ext cx="56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Oval 40"/>
            <p:cNvSpPr>
              <a:spLocks noChangeArrowheads="1"/>
            </p:cNvSpPr>
            <p:nvPr/>
          </p:nvSpPr>
          <p:spPr bwMode="auto">
            <a:xfrm>
              <a:off x="269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41"/>
            <p:cNvSpPr>
              <a:spLocks noEditPoints="1"/>
            </p:cNvSpPr>
            <p:nvPr/>
          </p:nvSpPr>
          <p:spPr bwMode="auto">
            <a:xfrm>
              <a:off x="258" y="4718"/>
              <a:ext cx="56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42"/>
            <p:cNvSpPr>
              <a:spLocks noChangeArrowheads="1"/>
            </p:cNvSpPr>
            <p:nvPr/>
          </p:nvSpPr>
          <p:spPr bwMode="auto">
            <a:xfrm>
              <a:off x="430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43"/>
            <p:cNvSpPr>
              <a:spLocks noEditPoints="1"/>
            </p:cNvSpPr>
            <p:nvPr/>
          </p:nvSpPr>
          <p:spPr bwMode="auto">
            <a:xfrm>
              <a:off x="416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7" y="2"/>
                    <a:pt x="2" y="6"/>
                    <a:pt x="2" y="12"/>
                  </a:cubicBezTo>
                  <a:cubicBezTo>
                    <a:pt x="2" y="17"/>
                    <a:pt x="7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Oval 44"/>
            <p:cNvSpPr>
              <a:spLocks noChangeArrowheads="1"/>
            </p:cNvSpPr>
            <p:nvPr/>
          </p:nvSpPr>
          <p:spPr bwMode="auto">
            <a:xfrm>
              <a:off x="1412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45"/>
            <p:cNvSpPr>
              <a:spLocks noEditPoints="1"/>
            </p:cNvSpPr>
            <p:nvPr/>
          </p:nvSpPr>
          <p:spPr bwMode="auto">
            <a:xfrm>
              <a:off x="1400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Oval 46"/>
            <p:cNvSpPr>
              <a:spLocks noChangeArrowheads="1"/>
            </p:cNvSpPr>
            <p:nvPr/>
          </p:nvSpPr>
          <p:spPr bwMode="auto">
            <a:xfrm>
              <a:off x="1573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47"/>
            <p:cNvSpPr>
              <a:spLocks noEditPoints="1"/>
            </p:cNvSpPr>
            <p:nvPr/>
          </p:nvSpPr>
          <p:spPr bwMode="auto">
            <a:xfrm>
              <a:off x="1561" y="4718"/>
              <a:ext cx="56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Oval 48"/>
            <p:cNvSpPr>
              <a:spLocks noChangeArrowheads="1"/>
            </p:cNvSpPr>
            <p:nvPr/>
          </p:nvSpPr>
          <p:spPr bwMode="auto">
            <a:xfrm>
              <a:off x="1733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49"/>
            <p:cNvSpPr>
              <a:spLocks noEditPoints="1"/>
            </p:cNvSpPr>
            <p:nvPr/>
          </p:nvSpPr>
          <p:spPr bwMode="auto">
            <a:xfrm>
              <a:off x="1719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7" y="2"/>
                    <a:pt x="2" y="6"/>
                    <a:pt x="2" y="12"/>
                  </a:cubicBezTo>
                  <a:cubicBezTo>
                    <a:pt x="2" y="17"/>
                    <a:pt x="7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Oval 50"/>
            <p:cNvSpPr>
              <a:spLocks noChangeArrowheads="1"/>
            </p:cNvSpPr>
            <p:nvPr/>
          </p:nvSpPr>
          <p:spPr bwMode="auto">
            <a:xfrm>
              <a:off x="2114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51"/>
            <p:cNvSpPr>
              <a:spLocks noEditPoints="1"/>
            </p:cNvSpPr>
            <p:nvPr/>
          </p:nvSpPr>
          <p:spPr bwMode="auto">
            <a:xfrm>
              <a:off x="2100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7" y="2"/>
                    <a:pt x="2" y="6"/>
                    <a:pt x="2" y="12"/>
                  </a:cubicBezTo>
                  <a:cubicBezTo>
                    <a:pt x="2" y="17"/>
                    <a:pt x="7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Oval 52"/>
            <p:cNvSpPr>
              <a:spLocks noChangeArrowheads="1"/>
            </p:cNvSpPr>
            <p:nvPr/>
          </p:nvSpPr>
          <p:spPr bwMode="auto">
            <a:xfrm>
              <a:off x="2273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53"/>
            <p:cNvSpPr>
              <a:spLocks noEditPoints="1"/>
            </p:cNvSpPr>
            <p:nvPr/>
          </p:nvSpPr>
          <p:spPr bwMode="auto">
            <a:xfrm>
              <a:off x="2261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Oval 54"/>
            <p:cNvSpPr>
              <a:spLocks noChangeArrowheads="1"/>
            </p:cNvSpPr>
            <p:nvPr/>
          </p:nvSpPr>
          <p:spPr bwMode="auto">
            <a:xfrm>
              <a:off x="2433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55"/>
            <p:cNvSpPr>
              <a:spLocks noEditPoints="1"/>
            </p:cNvSpPr>
            <p:nvPr/>
          </p:nvSpPr>
          <p:spPr bwMode="auto">
            <a:xfrm>
              <a:off x="2419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7" y="2"/>
                    <a:pt x="2" y="6"/>
                    <a:pt x="2" y="12"/>
                  </a:cubicBezTo>
                  <a:cubicBezTo>
                    <a:pt x="2" y="17"/>
                    <a:pt x="7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Oval 56"/>
            <p:cNvSpPr>
              <a:spLocks noChangeArrowheads="1"/>
            </p:cNvSpPr>
            <p:nvPr/>
          </p:nvSpPr>
          <p:spPr bwMode="auto">
            <a:xfrm>
              <a:off x="3415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57"/>
            <p:cNvSpPr>
              <a:spLocks noEditPoints="1"/>
            </p:cNvSpPr>
            <p:nvPr/>
          </p:nvSpPr>
          <p:spPr bwMode="auto">
            <a:xfrm>
              <a:off x="3403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Oval 58"/>
            <p:cNvSpPr>
              <a:spLocks noChangeArrowheads="1"/>
            </p:cNvSpPr>
            <p:nvPr/>
          </p:nvSpPr>
          <p:spPr bwMode="auto">
            <a:xfrm>
              <a:off x="3576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59"/>
            <p:cNvSpPr>
              <a:spLocks noEditPoints="1"/>
            </p:cNvSpPr>
            <p:nvPr/>
          </p:nvSpPr>
          <p:spPr bwMode="auto">
            <a:xfrm>
              <a:off x="3562" y="4718"/>
              <a:ext cx="56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60"/>
            <p:cNvSpPr>
              <a:spLocks noChangeArrowheads="1"/>
            </p:cNvSpPr>
            <p:nvPr/>
          </p:nvSpPr>
          <p:spPr bwMode="auto">
            <a:xfrm>
              <a:off x="3737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61"/>
            <p:cNvSpPr>
              <a:spLocks noEditPoints="1"/>
            </p:cNvSpPr>
            <p:nvPr/>
          </p:nvSpPr>
          <p:spPr bwMode="auto">
            <a:xfrm>
              <a:off x="3722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Oval 62"/>
            <p:cNvSpPr>
              <a:spLocks noChangeArrowheads="1"/>
            </p:cNvSpPr>
            <p:nvPr/>
          </p:nvSpPr>
          <p:spPr bwMode="auto">
            <a:xfrm>
              <a:off x="4120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63"/>
            <p:cNvSpPr>
              <a:spLocks noEditPoints="1"/>
            </p:cNvSpPr>
            <p:nvPr/>
          </p:nvSpPr>
          <p:spPr bwMode="auto">
            <a:xfrm>
              <a:off x="4106" y="4718"/>
              <a:ext cx="56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Oval 64"/>
            <p:cNvSpPr>
              <a:spLocks noChangeArrowheads="1"/>
            </p:cNvSpPr>
            <p:nvPr/>
          </p:nvSpPr>
          <p:spPr bwMode="auto">
            <a:xfrm>
              <a:off x="4278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65"/>
            <p:cNvSpPr>
              <a:spLocks noEditPoints="1"/>
            </p:cNvSpPr>
            <p:nvPr/>
          </p:nvSpPr>
          <p:spPr bwMode="auto">
            <a:xfrm>
              <a:off x="4266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Oval 66"/>
            <p:cNvSpPr>
              <a:spLocks noChangeArrowheads="1"/>
            </p:cNvSpPr>
            <p:nvPr/>
          </p:nvSpPr>
          <p:spPr bwMode="auto">
            <a:xfrm>
              <a:off x="4437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67"/>
            <p:cNvSpPr>
              <a:spLocks noEditPoints="1"/>
            </p:cNvSpPr>
            <p:nvPr/>
          </p:nvSpPr>
          <p:spPr bwMode="auto">
            <a:xfrm>
              <a:off x="4425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Oval 68"/>
            <p:cNvSpPr>
              <a:spLocks noChangeArrowheads="1"/>
            </p:cNvSpPr>
            <p:nvPr/>
          </p:nvSpPr>
          <p:spPr bwMode="auto">
            <a:xfrm>
              <a:off x="5146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69"/>
            <p:cNvSpPr>
              <a:spLocks noEditPoints="1"/>
            </p:cNvSpPr>
            <p:nvPr/>
          </p:nvSpPr>
          <p:spPr bwMode="auto">
            <a:xfrm>
              <a:off x="5134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Oval 70"/>
            <p:cNvSpPr>
              <a:spLocks noChangeArrowheads="1"/>
            </p:cNvSpPr>
            <p:nvPr/>
          </p:nvSpPr>
          <p:spPr bwMode="auto">
            <a:xfrm>
              <a:off x="5305" y="4730"/>
              <a:ext cx="30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71"/>
            <p:cNvSpPr>
              <a:spLocks noEditPoints="1"/>
            </p:cNvSpPr>
            <p:nvPr/>
          </p:nvSpPr>
          <p:spPr bwMode="auto">
            <a:xfrm>
              <a:off x="5290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8" y="22"/>
                    <a:pt x="22" y="17"/>
                    <a:pt x="22" y="12"/>
                  </a:cubicBezTo>
                  <a:cubicBezTo>
                    <a:pt x="22" y="6"/>
                    <a:pt x="18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Oval 72"/>
            <p:cNvSpPr>
              <a:spLocks noChangeArrowheads="1"/>
            </p:cNvSpPr>
            <p:nvPr/>
          </p:nvSpPr>
          <p:spPr bwMode="auto">
            <a:xfrm>
              <a:off x="5463" y="4730"/>
              <a:ext cx="31" cy="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73"/>
            <p:cNvSpPr>
              <a:spLocks noEditPoints="1"/>
            </p:cNvSpPr>
            <p:nvPr/>
          </p:nvSpPr>
          <p:spPr bwMode="auto">
            <a:xfrm>
              <a:off x="5451" y="4718"/>
              <a:ext cx="57" cy="5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2 h 24"/>
                <a:gd name="T12" fmla="*/ 2 w 24"/>
                <a:gd name="T13" fmla="*/ 12 h 24"/>
                <a:gd name="T14" fmla="*/ 12 w 24"/>
                <a:gd name="T15" fmla="*/ 22 h 24"/>
                <a:gd name="T16" fmla="*/ 22 w 24"/>
                <a:gd name="T17" fmla="*/ 12 h 24"/>
                <a:gd name="T18" fmla="*/ 12 w 24"/>
                <a:gd name="T1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2"/>
                  </a:moveTo>
                  <a:cubicBezTo>
                    <a:pt x="6" y="2"/>
                    <a:pt x="2" y="6"/>
                    <a:pt x="2" y="12"/>
                  </a:cubicBezTo>
                  <a:cubicBezTo>
                    <a:pt x="2" y="17"/>
                    <a:pt x="6" y="22"/>
                    <a:pt x="12" y="22"/>
                  </a:cubicBezTo>
                  <a:cubicBezTo>
                    <a:pt x="17" y="22"/>
                    <a:pt x="22" y="17"/>
                    <a:pt x="22" y="12"/>
                  </a:cubicBezTo>
                  <a:cubicBezTo>
                    <a:pt x="22" y="6"/>
                    <a:pt x="17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48848" y="6503774"/>
            <a:ext cx="2133600" cy="365125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79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" b="1" kern="0" dirty="0" smtClean="0">
                <a:solidFill>
                  <a:schemeClr val="bg1"/>
                </a:solidFill>
              </a:rPr>
              <a:t>Copyright © 2014 by Operation Lifesaver, Inc. All rights reserved.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54735" y="1843273"/>
            <a:ext cx="2659079" cy="735982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1600" kern="0" dirty="0">
                <a:solidFill>
                  <a:schemeClr val="bg1"/>
                </a:solidFill>
              </a:rPr>
              <a:t>Stopping distance of the average freight train is </a:t>
            </a:r>
            <a:r>
              <a:rPr lang="en-US" sz="1600" kern="0" dirty="0" smtClean="0">
                <a:solidFill>
                  <a:schemeClr val="bg1"/>
                </a:solidFill>
              </a:rPr>
              <a:t>a mile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smtClean="0">
                <a:solidFill>
                  <a:schemeClr val="bg1"/>
                </a:solidFill>
              </a:rPr>
              <a:t>or more. </a:t>
            </a:r>
            <a:r>
              <a:rPr lang="en-US" sz="1600" b="1" kern="0" dirty="0" smtClean="0">
                <a:solidFill>
                  <a:schemeClr val="bg1"/>
                </a:solidFill>
              </a:rPr>
              <a:t>That’s 18 football fields.</a:t>
            </a:r>
            <a:endParaRPr lang="en-US" sz="1600" b="1" kern="0" dirty="0">
              <a:solidFill>
                <a:schemeClr val="bg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600" b="1" kern="0" dirty="0">
                <a:solidFill>
                  <a:schemeClr val="tx2"/>
                </a:solidFill>
              </a:rPr>
              <a:t>Trains can stop, but they can’t stop </a:t>
            </a:r>
            <a:r>
              <a:rPr lang="en-US" sz="1600" b="1" kern="0" dirty="0" smtClean="0">
                <a:solidFill>
                  <a:schemeClr val="tx2"/>
                </a:solidFill>
              </a:rPr>
              <a:t>quickly.</a:t>
            </a:r>
            <a:endParaRPr lang="en-US" sz="1600" b="1" kern="0" dirty="0">
              <a:solidFill>
                <a:schemeClr val="tx2"/>
              </a:solidFill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3006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32639 0.003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22" grpId="0" animBg="1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21212" y="920750"/>
            <a:ext cx="4522787" cy="5365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4621213" y="915988"/>
            <a:ext cx="4525770" cy="53705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1600" y="920750"/>
            <a:ext cx="4470400" cy="5365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727" y="915988"/>
            <a:ext cx="4471273" cy="537051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</a:t>
            </a:r>
            <a:r>
              <a:rPr lang="en-US" dirty="0" smtClean="0"/>
              <a:t>Ratio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0" name="Group 149"/>
          <p:cNvGrpSpPr/>
          <p:nvPr/>
        </p:nvGrpSpPr>
        <p:grpSpPr>
          <a:xfrm>
            <a:off x="3558912" y="2450309"/>
            <a:ext cx="2026175" cy="1855782"/>
            <a:chOff x="3558912" y="2501109"/>
            <a:chExt cx="2026175" cy="1855782"/>
          </a:xfrm>
        </p:grpSpPr>
        <p:grpSp>
          <p:nvGrpSpPr>
            <p:cNvPr id="72" name="Group 71"/>
            <p:cNvGrpSpPr/>
            <p:nvPr/>
          </p:nvGrpSpPr>
          <p:grpSpPr>
            <a:xfrm>
              <a:off x="3644106" y="2501109"/>
              <a:ext cx="1855788" cy="1855782"/>
              <a:chOff x="3949700" y="5840690"/>
              <a:chExt cx="1244600" cy="1244596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3949704" y="5840694"/>
                <a:ext cx="1244596" cy="12445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dash"/>
                <a:miter lim="800000"/>
                <a:headEnd type="none" w="med" len="med"/>
                <a:tailEnd type="none" w="med" len="med"/>
              </a:ln>
              <a:effectLst>
                <a:innerShdw blurRad="63500">
                  <a:prstClr val="black">
                    <a:alpha val="61000"/>
                  </a:prstClr>
                </a:innerShdw>
              </a:effec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indent="0" defTabSz="914400">
                  <a:buClrTx/>
                  <a:buFontTx/>
                  <a:buNone/>
                </a:pPr>
                <a:endParaRPr lang="en-US" sz="11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Donut 70"/>
              <p:cNvSpPr/>
              <p:nvPr/>
            </p:nvSpPr>
            <p:spPr>
              <a:xfrm>
                <a:off x="3949700" y="5840690"/>
                <a:ext cx="1244600" cy="1244596"/>
              </a:xfrm>
              <a:prstGeom prst="donut">
                <a:avLst>
                  <a:gd name="adj" fmla="val 6908"/>
                </a:avLst>
              </a:prstGeom>
              <a:gradFill flip="none" rotWithShape="1"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46000">
                    <a:schemeClr val="tx2"/>
                  </a:gs>
                  <a:gs pos="100000">
                    <a:schemeClr val="tx2">
                      <a:lumMod val="5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sp>
          <p:nvSpPr>
            <p:cNvPr id="64" name="Text Placeholder 1"/>
            <p:cNvSpPr txBox="1">
              <a:spLocks/>
            </p:cNvSpPr>
            <p:nvPr/>
          </p:nvSpPr>
          <p:spPr>
            <a:xfrm>
              <a:off x="3558912" y="3145216"/>
              <a:ext cx="2026175" cy="2102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080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930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68375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00150" indent="-28575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</a:pPr>
              <a:r>
                <a:rPr lang="en-US" sz="2400" b="1" kern="0" dirty="0"/>
                <a:t>4</a:t>
              </a:r>
              <a:r>
                <a:rPr lang="en-US" sz="2400" b="1" kern="0" dirty="0" smtClean="0"/>
                <a:t>,000</a:t>
              </a:r>
              <a:r>
                <a:rPr lang="en-US" sz="1600" b="1" kern="0" dirty="0" smtClean="0"/>
                <a:t> </a:t>
              </a:r>
              <a:r>
                <a:rPr lang="en-US" sz="2400" b="1" kern="0" dirty="0"/>
                <a:t>to 1 </a:t>
              </a:r>
              <a:r>
                <a:rPr lang="en-US" sz="1800" b="1" kern="0" dirty="0"/>
                <a:t>weight ratio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079389" y="1585199"/>
            <a:ext cx="2153579" cy="3630734"/>
            <a:chOff x="1079389" y="1585199"/>
            <a:chExt cx="2153579" cy="3630734"/>
          </a:xfrm>
        </p:grpSpPr>
        <p:grpSp>
          <p:nvGrpSpPr>
            <p:cNvPr id="73" name="Group 72"/>
            <p:cNvGrpSpPr/>
            <p:nvPr/>
          </p:nvGrpSpPr>
          <p:grpSpPr>
            <a:xfrm>
              <a:off x="1079389" y="1585199"/>
              <a:ext cx="2153579" cy="1067131"/>
              <a:chOff x="1044110" y="2103107"/>
              <a:chExt cx="2153579" cy="106713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241594" y="2552700"/>
                <a:ext cx="1885612" cy="617538"/>
                <a:chOff x="406400" y="2168526"/>
                <a:chExt cx="1270000" cy="415925"/>
              </a:xfr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" name="Freeform 17"/>
                <p:cNvSpPr>
                  <a:spLocks noEditPoints="1"/>
                </p:cNvSpPr>
                <p:nvPr/>
              </p:nvSpPr>
              <p:spPr bwMode="auto">
                <a:xfrm>
                  <a:off x="566738" y="2400301"/>
                  <a:ext cx="184150" cy="184150"/>
                </a:xfrm>
                <a:custGeom>
                  <a:avLst/>
                  <a:gdLst>
                    <a:gd name="T0" fmla="*/ 27 w 53"/>
                    <a:gd name="T1" fmla="*/ 0 h 53"/>
                    <a:gd name="T2" fmla="*/ 0 w 53"/>
                    <a:gd name="T3" fmla="*/ 26 h 53"/>
                    <a:gd name="T4" fmla="*/ 27 w 53"/>
                    <a:gd name="T5" fmla="*/ 53 h 53"/>
                    <a:gd name="T6" fmla="*/ 53 w 53"/>
                    <a:gd name="T7" fmla="*/ 26 h 53"/>
                    <a:gd name="T8" fmla="*/ 27 w 53"/>
                    <a:gd name="T9" fmla="*/ 0 h 53"/>
                    <a:gd name="T10" fmla="*/ 27 w 53"/>
                    <a:gd name="T11" fmla="*/ 45 h 53"/>
                    <a:gd name="T12" fmla="*/ 8 w 53"/>
                    <a:gd name="T13" fmla="*/ 26 h 53"/>
                    <a:gd name="T14" fmla="*/ 27 w 53"/>
                    <a:gd name="T15" fmla="*/ 8 h 53"/>
                    <a:gd name="T16" fmla="*/ 45 w 53"/>
                    <a:gd name="T17" fmla="*/ 26 h 53"/>
                    <a:gd name="T18" fmla="*/ 27 w 53"/>
                    <a:gd name="T19" fmla="*/ 4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53">
                      <a:moveTo>
                        <a:pt x="27" y="0"/>
                      </a:moveTo>
                      <a:cubicBezTo>
                        <a:pt x="12" y="0"/>
                        <a:pt x="0" y="12"/>
                        <a:pt x="0" y="26"/>
                      </a:cubicBezTo>
                      <a:cubicBezTo>
                        <a:pt x="0" y="41"/>
                        <a:pt x="12" y="53"/>
                        <a:pt x="27" y="53"/>
                      </a:cubicBezTo>
                      <a:cubicBezTo>
                        <a:pt x="41" y="53"/>
                        <a:pt x="53" y="41"/>
                        <a:pt x="53" y="26"/>
                      </a:cubicBezTo>
                      <a:cubicBezTo>
                        <a:pt x="53" y="12"/>
                        <a:pt x="41" y="0"/>
                        <a:pt x="27" y="0"/>
                      </a:cubicBezTo>
                      <a:close/>
                      <a:moveTo>
                        <a:pt x="27" y="45"/>
                      </a:moveTo>
                      <a:cubicBezTo>
                        <a:pt x="16" y="45"/>
                        <a:pt x="8" y="37"/>
                        <a:pt x="8" y="26"/>
                      </a:cubicBezTo>
                      <a:cubicBezTo>
                        <a:pt x="8" y="16"/>
                        <a:pt x="16" y="8"/>
                        <a:pt x="27" y="8"/>
                      </a:cubicBezTo>
                      <a:cubicBezTo>
                        <a:pt x="37" y="8"/>
                        <a:pt x="45" y="16"/>
                        <a:pt x="45" y="26"/>
                      </a:cubicBezTo>
                      <a:cubicBezTo>
                        <a:pt x="45" y="37"/>
                        <a:pt x="37" y="45"/>
                        <a:pt x="2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Freeform 18"/>
                <p:cNvSpPr>
                  <a:spLocks/>
                </p:cNvSpPr>
                <p:nvPr/>
              </p:nvSpPr>
              <p:spPr bwMode="auto">
                <a:xfrm>
                  <a:off x="608013" y="2452688"/>
                  <a:ext cx="34925" cy="26987"/>
                </a:xfrm>
                <a:custGeom>
                  <a:avLst/>
                  <a:gdLst>
                    <a:gd name="T0" fmla="*/ 0 w 10"/>
                    <a:gd name="T1" fmla="*/ 5 h 8"/>
                    <a:gd name="T2" fmla="*/ 4 w 10"/>
                    <a:gd name="T3" fmla="*/ 0 h 8"/>
                    <a:gd name="T4" fmla="*/ 9 w 10"/>
                    <a:gd name="T5" fmla="*/ 7 h 8"/>
                    <a:gd name="T6" fmla="*/ 8 w 10"/>
                    <a:gd name="T7" fmla="*/ 8 h 8"/>
                    <a:gd name="T8" fmla="*/ 0 w 10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cubicBezTo>
                        <a:pt x="0" y="5"/>
                        <a:pt x="1" y="2"/>
                        <a:pt x="4" y="0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10" y="8"/>
                        <a:pt x="8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Freeform 19"/>
                <p:cNvSpPr>
                  <a:spLocks/>
                </p:cNvSpPr>
                <p:nvPr/>
              </p:nvSpPr>
              <p:spPr bwMode="auto">
                <a:xfrm>
                  <a:off x="631825" y="2438401"/>
                  <a:ext cx="25400" cy="34925"/>
                </a:xfrm>
                <a:custGeom>
                  <a:avLst/>
                  <a:gdLst>
                    <a:gd name="T0" fmla="*/ 6 w 7"/>
                    <a:gd name="T1" fmla="*/ 10 h 10"/>
                    <a:gd name="T2" fmla="*/ 0 w 7"/>
                    <a:gd name="T3" fmla="*/ 2 h 10"/>
                    <a:gd name="T4" fmla="*/ 6 w 7"/>
                    <a:gd name="T5" fmla="*/ 0 h 10"/>
                    <a:gd name="T6" fmla="*/ 7 w 7"/>
                    <a:gd name="T7" fmla="*/ 9 h 10"/>
                    <a:gd name="T8" fmla="*/ 6 w 7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0">
                      <a:moveTo>
                        <a:pt x="6" y="1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10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Freeform 20"/>
                <p:cNvSpPr>
                  <a:spLocks/>
                </p:cNvSpPr>
                <p:nvPr/>
              </p:nvSpPr>
              <p:spPr bwMode="auto">
                <a:xfrm>
                  <a:off x="666750" y="2435226"/>
                  <a:ext cx="22225" cy="38100"/>
                </a:xfrm>
                <a:custGeom>
                  <a:avLst/>
                  <a:gdLst>
                    <a:gd name="T0" fmla="*/ 0 w 6"/>
                    <a:gd name="T1" fmla="*/ 10 h 11"/>
                    <a:gd name="T2" fmla="*/ 0 w 6"/>
                    <a:gd name="T3" fmla="*/ 1 h 11"/>
                    <a:gd name="T4" fmla="*/ 6 w 6"/>
                    <a:gd name="T5" fmla="*/ 2 h 11"/>
                    <a:gd name="T6" fmla="*/ 1 w 6"/>
                    <a:gd name="T7" fmla="*/ 10 h 11"/>
                    <a:gd name="T8" fmla="*/ 0 w 6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0" y="1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4" y="0"/>
                        <a:pt x="6" y="2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0" y="11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21"/>
                <p:cNvSpPr>
                  <a:spLocks/>
                </p:cNvSpPr>
                <p:nvPr/>
              </p:nvSpPr>
              <p:spPr bwMode="auto">
                <a:xfrm>
                  <a:off x="677863" y="2452688"/>
                  <a:ext cx="34925" cy="34925"/>
                </a:xfrm>
                <a:custGeom>
                  <a:avLst/>
                  <a:gdLst>
                    <a:gd name="T0" fmla="*/ 1 w 10"/>
                    <a:gd name="T1" fmla="*/ 8 h 10"/>
                    <a:gd name="T2" fmla="*/ 7 w 10"/>
                    <a:gd name="T3" fmla="*/ 0 h 10"/>
                    <a:gd name="T4" fmla="*/ 10 w 10"/>
                    <a:gd name="T5" fmla="*/ 4 h 10"/>
                    <a:gd name="T6" fmla="*/ 2 w 10"/>
                    <a:gd name="T7" fmla="*/ 9 h 10"/>
                    <a:gd name="T8" fmla="*/ 1 w 10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0">
                      <a:moveTo>
                        <a:pt x="1" y="8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10" y="2"/>
                        <a:pt x="10" y="4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0" y="10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22"/>
                <p:cNvSpPr>
                  <a:spLocks/>
                </p:cNvSpPr>
                <p:nvPr/>
              </p:nvSpPr>
              <p:spPr bwMode="auto">
                <a:xfrm>
                  <a:off x="681038" y="2482851"/>
                  <a:ext cx="42863" cy="22225"/>
                </a:xfrm>
                <a:custGeom>
                  <a:avLst/>
                  <a:gdLst>
                    <a:gd name="T0" fmla="*/ 1 w 12"/>
                    <a:gd name="T1" fmla="*/ 3 h 6"/>
                    <a:gd name="T2" fmla="*/ 11 w 12"/>
                    <a:gd name="T3" fmla="*/ 0 h 6"/>
                    <a:gd name="T4" fmla="*/ 10 w 12"/>
                    <a:gd name="T5" fmla="*/ 6 h 6"/>
                    <a:gd name="T6" fmla="*/ 1 w 12"/>
                    <a:gd name="T7" fmla="*/ 4 h 6"/>
                    <a:gd name="T8" fmla="*/ 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" y="3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4"/>
                        <a:pt x="1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23"/>
                <p:cNvSpPr>
                  <a:spLocks/>
                </p:cNvSpPr>
                <p:nvPr/>
              </p:nvSpPr>
              <p:spPr bwMode="auto">
                <a:xfrm>
                  <a:off x="677863" y="2508251"/>
                  <a:ext cx="34925" cy="26987"/>
                </a:xfrm>
                <a:custGeom>
                  <a:avLst/>
                  <a:gdLst>
                    <a:gd name="T0" fmla="*/ 1 w 10"/>
                    <a:gd name="T1" fmla="*/ 0 h 8"/>
                    <a:gd name="T2" fmla="*/ 10 w 10"/>
                    <a:gd name="T3" fmla="*/ 3 h 8"/>
                    <a:gd name="T4" fmla="*/ 6 w 10"/>
                    <a:gd name="T5" fmla="*/ 8 h 8"/>
                    <a:gd name="T6" fmla="*/ 1 w 10"/>
                    <a:gd name="T7" fmla="*/ 1 h 8"/>
                    <a:gd name="T8" fmla="*/ 1 w 10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1" y="0"/>
                      </a:move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10" y="7"/>
                        <a:pt x="6" y="8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24"/>
                <p:cNvSpPr>
                  <a:spLocks/>
                </p:cNvSpPr>
                <p:nvPr/>
              </p:nvSpPr>
              <p:spPr bwMode="auto">
                <a:xfrm>
                  <a:off x="666750" y="2514601"/>
                  <a:ext cx="25400" cy="42862"/>
                </a:xfrm>
                <a:custGeom>
                  <a:avLst/>
                  <a:gdLst>
                    <a:gd name="T0" fmla="*/ 1 w 7"/>
                    <a:gd name="T1" fmla="*/ 1 h 12"/>
                    <a:gd name="T2" fmla="*/ 7 w 7"/>
                    <a:gd name="T3" fmla="*/ 8 h 12"/>
                    <a:gd name="T4" fmla="*/ 1 w 7"/>
                    <a:gd name="T5" fmla="*/ 10 h 12"/>
                    <a:gd name="T6" fmla="*/ 0 w 7"/>
                    <a:gd name="T7" fmla="*/ 1 h 12"/>
                    <a:gd name="T8" fmla="*/ 1 w 7"/>
                    <a:gd name="T9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2">
                      <a:moveTo>
                        <a:pt x="1" y="1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4" y="12"/>
                        <a:pt x="1" y="1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25"/>
                <p:cNvSpPr>
                  <a:spLocks/>
                </p:cNvSpPr>
                <p:nvPr/>
              </p:nvSpPr>
              <p:spPr bwMode="auto">
                <a:xfrm>
                  <a:off x="636588" y="2517776"/>
                  <a:ext cx="20638" cy="34925"/>
                </a:xfrm>
                <a:custGeom>
                  <a:avLst/>
                  <a:gdLst>
                    <a:gd name="T0" fmla="*/ 6 w 6"/>
                    <a:gd name="T1" fmla="*/ 0 h 10"/>
                    <a:gd name="T2" fmla="*/ 6 w 6"/>
                    <a:gd name="T3" fmla="*/ 10 h 10"/>
                    <a:gd name="T4" fmla="*/ 0 w 6"/>
                    <a:gd name="T5" fmla="*/ 8 h 10"/>
                    <a:gd name="T6" fmla="*/ 4 w 6"/>
                    <a:gd name="T7" fmla="*/ 0 h 10"/>
                    <a:gd name="T8" fmla="*/ 6 w 6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6" y="0"/>
                      </a:move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2" y="10"/>
                        <a:pt x="0" y="8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5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26"/>
                <p:cNvSpPr>
                  <a:spLocks/>
                </p:cNvSpPr>
                <p:nvPr/>
              </p:nvSpPr>
              <p:spPr bwMode="auto">
                <a:xfrm>
                  <a:off x="611188" y="2508251"/>
                  <a:ext cx="31750" cy="26987"/>
                </a:xfrm>
                <a:custGeom>
                  <a:avLst/>
                  <a:gdLst>
                    <a:gd name="T0" fmla="*/ 9 w 9"/>
                    <a:gd name="T1" fmla="*/ 1 h 8"/>
                    <a:gd name="T2" fmla="*/ 4 w 9"/>
                    <a:gd name="T3" fmla="*/ 8 h 8"/>
                    <a:gd name="T4" fmla="*/ 0 w 9"/>
                    <a:gd name="T5" fmla="*/ 4 h 8"/>
                    <a:gd name="T6" fmla="*/ 8 w 9"/>
                    <a:gd name="T7" fmla="*/ 0 h 8"/>
                    <a:gd name="T8" fmla="*/ 9 w 9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1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0" y="7"/>
                        <a:pt x="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27"/>
                <p:cNvSpPr>
                  <a:spLocks/>
                </p:cNvSpPr>
                <p:nvPr/>
              </p:nvSpPr>
              <p:spPr bwMode="auto">
                <a:xfrm>
                  <a:off x="596900" y="2487613"/>
                  <a:ext cx="42863" cy="20637"/>
                </a:xfrm>
                <a:custGeom>
                  <a:avLst/>
                  <a:gdLst>
                    <a:gd name="T0" fmla="*/ 12 w 12"/>
                    <a:gd name="T1" fmla="*/ 3 h 6"/>
                    <a:gd name="T2" fmla="*/ 2 w 12"/>
                    <a:gd name="T3" fmla="*/ 6 h 6"/>
                    <a:gd name="T4" fmla="*/ 2 w 12"/>
                    <a:gd name="T5" fmla="*/ 0 h 6"/>
                    <a:gd name="T6" fmla="*/ 11 w 12"/>
                    <a:gd name="T7" fmla="*/ 1 h 6"/>
                    <a:gd name="T8" fmla="*/ 12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0" y="3"/>
                        <a:pt x="2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2" y="3"/>
                        <a:pt x="1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28"/>
                <p:cNvSpPr>
                  <a:spLocks noEditPoints="1"/>
                </p:cNvSpPr>
                <p:nvPr/>
              </p:nvSpPr>
              <p:spPr bwMode="auto">
                <a:xfrm>
                  <a:off x="1309688" y="2392363"/>
                  <a:ext cx="184150" cy="185737"/>
                </a:xfrm>
                <a:custGeom>
                  <a:avLst/>
                  <a:gdLst>
                    <a:gd name="T0" fmla="*/ 26 w 53"/>
                    <a:gd name="T1" fmla="*/ 0 h 53"/>
                    <a:gd name="T2" fmla="*/ 0 w 53"/>
                    <a:gd name="T3" fmla="*/ 27 h 53"/>
                    <a:gd name="T4" fmla="*/ 26 w 53"/>
                    <a:gd name="T5" fmla="*/ 53 h 53"/>
                    <a:gd name="T6" fmla="*/ 53 w 53"/>
                    <a:gd name="T7" fmla="*/ 27 h 53"/>
                    <a:gd name="T8" fmla="*/ 26 w 53"/>
                    <a:gd name="T9" fmla="*/ 0 h 53"/>
                    <a:gd name="T10" fmla="*/ 26 w 53"/>
                    <a:gd name="T11" fmla="*/ 45 h 53"/>
                    <a:gd name="T12" fmla="*/ 8 w 53"/>
                    <a:gd name="T13" fmla="*/ 27 h 53"/>
                    <a:gd name="T14" fmla="*/ 26 w 53"/>
                    <a:gd name="T15" fmla="*/ 8 h 53"/>
                    <a:gd name="T16" fmla="*/ 45 w 53"/>
                    <a:gd name="T17" fmla="*/ 27 h 53"/>
                    <a:gd name="T18" fmla="*/ 26 w 53"/>
                    <a:gd name="T19" fmla="*/ 4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3" h="53">
                      <a:moveTo>
                        <a:pt x="26" y="0"/>
                      </a:move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41"/>
                        <a:pt x="12" y="53"/>
                        <a:pt x="26" y="53"/>
                      </a:cubicBezTo>
                      <a:cubicBezTo>
                        <a:pt x="41" y="53"/>
                        <a:pt x="53" y="41"/>
                        <a:pt x="53" y="27"/>
                      </a:cubicBezTo>
                      <a:cubicBezTo>
                        <a:pt x="53" y="12"/>
                        <a:pt x="41" y="0"/>
                        <a:pt x="26" y="0"/>
                      </a:cubicBezTo>
                      <a:close/>
                      <a:moveTo>
                        <a:pt x="26" y="45"/>
                      </a:moveTo>
                      <a:cubicBezTo>
                        <a:pt x="16" y="45"/>
                        <a:pt x="8" y="37"/>
                        <a:pt x="8" y="27"/>
                      </a:cubicBezTo>
                      <a:cubicBezTo>
                        <a:pt x="8" y="16"/>
                        <a:pt x="16" y="8"/>
                        <a:pt x="26" y="8"/>
                      </a:cubicBezTo>
                      <a:cubicBezTo>
                        <a:pt x="37" y="8"/>
                        <a:pt x="45" y="16"/>
                        <a:pt x="45" y="27"/>
                      </a:cubicBezTo>
                      <a:cubicBezTo>
                        <a:pt x="45" y="37"/>
                        <a:pt x="37" y="45"/>
                        <a:pt x="26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29"/>
                <p:cNvSpPr>
                  <a:spLocks/>
                </p:cNvSpPr>
                <p:nvPr/>
              </p:nvSpPr>
              <p:spPr bwMode="auto">
                <a:xfrm>
                  <a:off x="1350963" y="2447926"/>
                  <a:ext cx="34925" cy="28575"/>
                </a:xfrm>
                <a:custGeom>
                  <a:avLst/>
                  <a:gdLst>
                    <a:gd name="T0" fmla="*/ 0 w 10"/>
                    <a:gd name="T1" fmla="*/ 4 h 8"/>
                    <a:gd name="T2" fmla="*/ 4 w 10"/>
                    <a:gd name="T3" fmla="*/ 0 h 8"/>
                    <a:gd name="T4" fmla="*/ 9 w 10"/>
                    <a:gd name="T5" fmla="*/ 6 h 8"/>
                    <a:gd name="T6" fmla="*/ 8 w 10"/>
                    <a:gd name="T7" fmla="*/ 8 h 8"/>
                    <a:gd name="T8" fmla="*/ 0 w 10"/>
                    <a:gd name="T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0" y="4"/>
                      </a:moveTo>
                      <a:cubicBezTo>
                        <a:pt x="0" y="4"/>
                        <a:pt x="1" y="1"/>
                        <a:pt x="4" y="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9" y="6"/>
                        <a:pt x="10" y="7"/>
                        <a:pt x="8" y="8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30"/>
                <p:cNvSpPr>
                  <a:spLocks/>
                </p:cNvSpPr>
                <p:nvPr/>
              </p:nvSpPr>
              <p:spPr bwMode="auto">
                <a:xfrm>
                  <a:off x="1376363" y="2430463"/>
                  <a:ext cx="20638" cy="34925"/>
                </a:xfrm>
                <a:custGeom>
                  <a:avLst/>
                  <a:gdLst>
                    <a:gd name="T0" fmla="*/ 5 w 6"/>
                    <a:gd name="T1" fmla="*/ 10 h 10"/>
                    <a:gd name="T2" fmla="*/ 0 w 6"/>
                    <a:gd name="T3" fmla="*/ 2 h 10"/>
                    <a:gd name="T4" fmla="*/ 5 w 6"/>
                    <a:gd name="T5" fmla="*/ 0 h 10"/>
                    <a:gd name="T6" fmla="*/ 6 w 6"/>
                    <a:gd name="T7" fmla="*/ 9 h 10"/>
                    <a:gd name="T8" fmla="*/ 5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5" y="1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31"/>
                <p:cNvSpPr>
                  <a:spLocks/>
                </p:cNvSpPr>
                <p:nvPr/>
              </p:nvSpPr>
              <p:spPr bwMode="auto">
                <a:xfrm>
                  <a:off x="1411288" y="2430463"/>
                  <a:ext cx="17463" cy="34925"/>
                </a:xfrm>
                <a:custGeom>
                  <a:avLst/>
                  <a:gdLst>
                    <a:gd name="T0" fmla="*/ 0 w 5"/>
                    <a:gd name="T1" fmla="*/ 9 h 10"/>
                    <a:gd name="T2" fmla="*/ 0 w 5"/>
                    <a:gd name="T3" fmla="*/ 0 h 10"/>
                    <a:gd name="T4" fmla="*/ 5 w 5"/>
                    <a:gd name="T5" fmla="*/ 2 h 10"/>
                    <a:gd name="T6" fmla="*/ 1 w 5"/>
                    <a:gd name="T7" fmla="*/ 10 h 10"/>
                    <a:gd name="T8" fmla="*/ 0 w 5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0">
                      <a:moveTo>
                        <a:pt x="0" y="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3" y="0"/>
                        <a:pt x="5" y="2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0" y="10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32"/>
                <p:cNvSpPr>
                  <a:spLocks/>
                </p:cNvSpPr>
                <p:nvPr/>
              </p:nvSpPr>
              <p:spPr bwMode="auto">
                <a:xfrm>
                  <a:off x="1420813" y="2444751"/>
                  <a:ext cx="34925" cy="34925"/>
                </a:xfrm>
                <a:custGeom>
                  <a:avLst/>
                  <a:gdLst>
                    <a:gd name="T0" fmla="*/ 0 w 10"/>
                    <a:gd name="T1" fmla="*/ 8 h 10"/>
                    <a:gd name="T2" fmla="*/ 6 w 10"/>
                    <a:gd name="T3" fmla="*/ 0 h 10"/>
                    <a:gd name="T4" fmla="*/ 10 w 10"/>
                    <a:gd name="T5" fmla="*/ 4 h 10"/>
                    <a:gd name="T6" fmla="*/ 1 w 10"/>
                    <a:gd name="T7" fmla="*/ 9 h 10"/>
                    <a:gd name="T8" fmla="*/ 0 w 10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0">
                      <a:moveTo>
                        <a:pt x="0" y="8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9" y="3"/>
                        <a:pt x="10" y="4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0" y="10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33"/>
                <p:cNvSpPr>
                  <a:spLocks/>
                </p:cNvSpPr>
                <p:nvPr/>
              </p:nvSpPr>
              <p:spPr bwMode="auto">
                <a:xfrm>
                  <a:off x="1423988" y="2476501"/>
                  <a:ext cx="42863" cy="20637"/>
                </a:xfrm>
                <a:custGeom>
                  <a:avLst/>
                  <a:gdLst>
                    <a:gd name="T0" fmla="*/ 1 w 12"/>
                    <a:gd name="T1" fmla="*/ 3 h 6"/>
                    <a:gd name="T2" fmla="*/ 11 w 12"/>
                    <a:gd name="T3" fmla="*/ 0 h 6"/>
                    <a:gd name="T4" fmla="*/ 10 w 12"/>
                    <a:gd name="T5" fmla="*/ 6 h 6"/>
                    <a:gd name="T6" fmla="*/ 1 w 12"/>
                    <a:gd name="T7" fmla="*/ 4 h 6"/>
                    <a:gd name="T8" fmla="*/ 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" y="3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4"/>
                        <a:pt x="10" y="6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0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34"/>
                <p:cNvSpPr>
                  <a:spLocks/>
                </p:cNvSpPr>
                <p:nvPr/>
              </p:nvSpPr>
              <p:spPr bwMode="auto">
                <a:xfrm>
                  <a:off x="1417638" y="2500313"/>
                  <a:ext cx="38100" cy="28575"/>
                </a:xfrm>
                <a:custGeom>
                  <a:avLst/>
                  <a:gdLst>
                    <a:gd name="T0" fmla="*/ 2 w 11"/>
                    <a:gd name="T1" fmla="*/ 0 h 8"/>
                    <a:gd name="T2" fmla="*/ 11 w 11"/>
                    <a:gd name="T3" fmla="*/ 3 h 8"/>
                    <a:gd name="T4" fmla="*/ 7 w 11"/>
                    <a:gd name="T5" fmla="*/ 8 h 8"/>
                    <a:gd name="T6" fmla="*/ 1 w 11"/>
                    <a:gd name="T7" fmla="*/ 1 h 8"/>
                    <a:gd name="T8" fmla="*/ 2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2" y="0"/>
                      </a:move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8"/>
                        <a:pt x="7" y="8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35"/>
                <p:cNvSpPr>
                  <a:spLocks/>
                </p:cNvSpPr>
                <p:nvPr/>
              </p:nvSpPr>
              <p:spPr bwMode="auto">
                <a:xfrm>
                  <a:off x="1411288" y="2508251"/>
                  <a:ext cx="23813" cy="41275"/>
                </a:xfrm>
                <a:custGeom>
                  <a:avLst/>
                  <a:gdLst>
                    <a:gd name="T0" fmla="*/ 1 w 7"/>
                    <a:gd name="T1" fmla="*/ 1 h 12"/>
                    <a:gd name="T2" fmla="*/ 7 w 7"/>
                    <a:gd name="T3" fmla="*/ 8 h 12"/>
                    <a:gd name="T4" fmla="*/ 1 w 7"/>
                    <a:gd name="T5" fmla="*/ 11 h 12"/>
                    <a:gd name="T6" fmla="*/ 0 w 7"/>
                    <a:gd name="T7" fmla="*/ 2 h 12"/>
                    <a:gd name="T8" fmla="*/ 1 w 7"/>
                    <a:gd name="T9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2">
                      <a:moveTo>
                        <a:pt x="1" y="1"/>
                      </a:move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3" y="12"/>
                        <a:pt x="1" y="1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36"/>
                <p:cNvSpPr>
                  <a:spLocks/>
                </p:cNvSpPr>
                <p:nvPr/>
              </p:nvSpPr>
              <p:spPr bwMode="auto">
                <a:xfrm>
                  <a:off x="1379538" y="2511426"/>
                  <a:ext cx="20638" cy="38100"/>
                </a:xfrm>
                <a:custGeom>
                  <a:avLst/>
                  <a:gdLst>
                    <a:gd name="T0" fmla="*/ 6 w 6"/>
                    <a:gd name="T1" fmla="*/ 1 h 11"/>
                    <a:gd name="T2" fmla="*/ 6 w 6"/>
                    <a:gd name="T3" fmla="*/ 10 h 11"/>
                    <a:gd name="T4" fmla="*/ 0 w 6"/>
                    <a:gd name="T5" fmla="*/ 9 h 11"/>
                    <a:gd name="T6" fmla="*/ 4 w 6"/>
                    <a:gd name="T7" fmla="*/ 1 h 11"/>
                    <a:gd name="T8" fmla="*/ 6 w 6"/>
                    <a:gd name="T9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6" y="1"/>
                      </a:move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2" y="11"/>
                        <a:pt x="0" y="9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0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37"/>
                <p:cNvSpPr>
                  <a:spLocks/>
                </p:cNvSpPr>
                <p:nvPr/>
              </p:nvSpPr>
              <p:spPr bwMode="auto">
                <a:xfrm>
                  <a:off x="1350963" y="2500313"/>
                  <a:ext cx="34925" cy="31750"/>
                </a:xfrm>
                <a:custGeom>
                  <a:avLst/>
                  <a:gdLst>
                    <a:gd name="T0" fmla="*/ 10 w 10"/>
                    <a:gd name="T1" fmla="*/ 1 h 9"/>
                    <a:gd name="T2" fmla="*/ 4 w 10"/>
                    <a:gd name="T3" fmla="*/ 9 h 9"/>
                    <a:gd name="T4" fmla="*/ 1 w 10"/>
                    <a:gd name="T5" fmla="*/ 4 h 9"/>
                    <a:gd name="T6" fmla="*/ 9 w 10"/>
                    <a:gd name="T7" fmla="*/ 0 h 9"/>
                    <a:gd name="T8" fmla="*/ 10 w 10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9">
                      <a:moveTo>
                        <a:pt x="10" y="1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0" y="8"/>
                        <a:pt x="1" y="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10" y="1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38"/>
                <p:cNvSpPr>
                  <a:spLocks/>
                </p:cNvSpPr>
                <p:nvPr/>
              </p:nvSpPr>
              <p:spPr bwMode="auto">
                <a:xfrm>
                  <a:off x="1341438" y="2479676"/>
                  <a:ext cx="41275" cy="20637"/>
                </a:xfrm>
                <a:custGeom>
                  <a:avLst/>
                  <a:gdLst>
                    <a:gd name="T0" fmla="*/ 11 w 12"/>
                    <a:gd name="T1" fmla="*/ 3 h 6"/>
                    <a:gd name="T2" fmla="*/ 1 w 12"/>
                    <a:gd name="T3" fmla="*/ 6 h 6"/>
                    <a:gd name="T4" fmla="*/ 1 w 12"/>
                    <a:gd name="T5" fmla="*/ 0 h 6"/>
                    <a:gd name="T6" fmla="*/ 11 w 12"/>
                    <a:gd name="T7" fmla="*/ 2 h 6"/>
                    <a:gd name="T8" fmla="*/ 11 w 12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11" y="3"/>
                      </a:move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0" y="3"/>
                        <a:pt x="1" y="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2" y="3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39"/>
                <p:cNvSpPr>
                  <a:spLocks noEditPoints="1"/>
                </p:cNvSpPr>
                <p:nvPr/>
              </p:nvSpPr>
              <p:spPr bwMode="auto">
                <a:xfrm>
                  <a:off x="406400" y="2168526"/>
                  <a:ext cx="1270000" cy="342900"/>
                </a:xfrm>
                <a:custGeom>
                  <a:avLst/>
                  <a:gdLst>
                    <a:gd name="T0" fmla="*/ 363 w 364"/>
                    <a:gd name="T1" fmla="*/ 75 h 98"/>
                    <a:gd name="T2" fmla="*/ 357 w 364"/>
                    <a:gd name="T3" fmla="*/ 64 h 98"/>
                    <a:gd name="T4" fmla="*/ 340 w 364"/>
                    <a:gd name="T5" fmla="*/ 49 h 98"/>
                    <a:gd name="T6" fmla="*/ 270 w 364"/>
                    <a:gd name="T7" fmla="*/ 36 h 98"/>
                    <a:gd name="T8" fmla="*/ 212 w 364"/>
                    <a:gd name="T9" fmla="*/ 8 h 98"/>
                    <a:gd name="T10" fmla="*/ 123 w 364"/>
                    <a:gd name="T11" fmla="*/ 5 h 98"/>
                    <a:gd name="T12" fmla="*/ 104 w 364"/>
                    <a:gd name="T13" fmla="*/ 8 h 98"/>
                    <a:gd name="T14" fmla="*/ 45 w 364"/>
                    <a:gd name="T15" fmla="*/ 34 h 98"/>
                    <a:gd name="T16" fmla="*/ 12 w 364"/>
                    <a:gd name="T17" fmla="*/ 36 h 98"/>
                    <a:gd name="T18" fmla="*/ 8 w 364"/>
                    <a:gd name="T19" fmla="*/ 47 h 98"/>
                    <a:gd name="T20" fmla="*/ 10 w 364"/>
                    <a:gd name="T21" fmla="*/ 63 h 98"/>
                    <a:gd name="T22" fmla="*/ 2 w 364"/>
                    <a:gd name="T23" fmla="*/ 68 h 98"/>
                    <a:gd name="T24" fmla="*/ 5 w 364"/>
                    <a:gd name="T25" fmla="*/ 84 h 98"/>
                    <a:gd name="T26" fmla="*/ 6 w 364"/>
                    <a:gd name="T27" fmla="*/ 89 h 98"/>
                    <a:gd name="T28" fmla="*/ 13 w 364"/>
                    <a:gd name="T29" fmla="*/ 93 h 98"/>
                    <a:gd name="T30" fmla="*/ 44 w 364"/>
                    <a:gd name="T31" fmla="*/ 96 h 98"/>
                    <a:gd name="T32" fmla="*/ 71 w 364"/>
                    <a:gd name="T33" fmla="*/ 64 h 98"/>
                    <a:gd name="T34" fmla="*/ 103 w 364"/>
                    <a:gd name="T35" fmla="*/ 98 h 98"/>
                    <a:gd name="T36" fmla="*/ 254 w 364"/>
                    <a:gd name="T37" fmla="*/ 98 h 98"/>
                    <a:gd name="T38" fmla="*/ 283 w 364"/>
                    <a:gd name="T39" fmla="*/ 63 h 98"/>
                    <a:gd name="T40" fmla="*/ 315 w 364"/>
                    <a:gd name="T41" fmla="*/ 98 h 98"/>
                    <a:gd name="T42" fmla="*/ 352 w 364"/>
                    <a:gd name="T43" fmla="*/ 96 h 98"/>
                    <a:gd name="T44" fmla="*/ 362 w 364"/>
                    <a:gd name="T45" fmla="*/ 92 h 98"/>
                    <a:gd name="T46" fmla="*/ 360 w 364"/>
                    <a:gd name="T47" fmla="*/ 84 h 98"/>
                    <a:gd name="T48" fmla="*/ 363 w 364"/>
                    <a:gd name="T49" fmla="*/ 75 h 98"/>
                    <a:gd name="T50" fmla="*/ 23 w 364"/>
                    <a:gd name="T51" fmla="*/ 49 h 98"/>
                    <a:gd name="T52" fmla="*/ 11 w 364"/>
                    <a:gd name="T53" fmla="*/ 56 h 98"/>
                    <a:gd name="T54" fmla="*/ 11 w 364"/>
                    <a:gd name="T55" fmla="*/ 44 h 98"/>
                    <a:gd name="T56" fmla="*/ 20 w 364"/>
                    <a:gd name="T57" fmla="*/ 44 h 98"/>
                    <a:gd name="T58" fmla="*/ 23 w 364"/>
                    <a:gd name="T59" fmla="*/ 49 h 98"/>
                    <a:gd name="T60" fmla="*/ 196 w 364"/>
                    <a:gd name="T61" fmla="*/ 14 h 98"/>
                    <a:gd name="T62" fmla="*/ 232 w 364"/>
                    <a:gd name="T63" fmla="*/ 32 h 98"/>
                    <a:gd name="T64" fmla="*/ 228 w 364"/>
                    <a:gd name="T65" fmla="*/ 32 h 98"/>
                    <a:gd name="T66" fmla="*/ 228 w 364"/>
                    <a:gd name="T67" fmla="*/ 42 h 98"/>
                    <a:gd name="T68" fmla="*/ 169 w 364"/>
                    <a:gd name="T69" fmla="*/ 39 h 98"/>
                    <a:gd name="T70" fmla="*/ 163 w 364"/>
                    <a:gd name="T71" fmla="*/ 13 h 98"/>
                    <a:gd name="T72" fmla="*/ 196 w 364"/>
                    <a:gd name="T73" fmla="*/ 14 h 98"/>
                    <a:gd name="T74" fmla="*/ 87 w 364"/>
                    <a:gd name="T75" fmla="*/ 37 h 98"/>
                    <a:gd name="T76" fmla="*/ 118 w 364"/>
                    <a:gd name="T77" fmla="*/ 14 h 98"/>
                    <a:gd name="T78" fmla="*/ 156 w 364"/>
                    <a:gd name="T79" fmla="*/ 13 h 98"/>
                    <a:gd name="T80" fmla="*/ 157 w 364"/>
                    <a:gd name="T81" fmla="*/ 39 h 98"/>
                    <a:gd name="T82" fmla="*/ 87 w 364"/>
                    <a:gd name="T83" fmla="*/ 37 h 98"/>
                    <a:gd name="T84" fmla="*/ 245 w 364"/>
                    <a:gd name="T85" fmla="*/ 77 h 98"/>
                    <a:gd name="T86" fmla="*/ 103 w 364"/>
                    <a:gd name="T87" fmla="*/ 75 h 98"/>
                    <a:gd name="T88" fmla="*/ 101 w 364"/>
                    <a:gd name="T89" fmla="*/ 71 h 98"/>
                    <a:gd name="T90" fmla="*/ 246 w 364"/>
                    <a:gd name="T91" fmla="*/ 74 h 98"/>
                    <a:gd name="T92" fmla="*/ 245 w 364"/>
                    <a:gd name="T93" fmla="*/ 77 h 98"/>
                    <a:gd name="T94" fmla="*/ 351 w 364"/>
                    <a:gd name="T95" fmla="*/ 66 h 98"/>
                    <a:gd name="T96" fmla="*/ 327 w 364"/>
                    <a:gd name="T97" fmla="*/ 65 h 98"/>
                    <a:gd name="T98" fmla="*/ 316 w 364"/>
                    <a:gd name="T99" fmla="*/ 57 h 98"/>
                    <a:gd name="T100" fmla="*/ 335 w 364"/>
                    <a:gd name="T101" fmla="*/ 53 h 98"/>
                    <a:gd name="T102" fmla="*/ 348 w 364"/>
                    <a:gd name="T103" fmla="*/ 60 h 98"/>
                    <a:gd name="T104" fmla="*/ 351 w 364"/>
                    <a:gd name="T105" fmla="*/ 6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64" h="98">
                      <a:moveTo>
                        <a:pt x="363" y="75"/>
                      </a:moveTo>
                      <a:cubicBezTo>
                        <a:pt x="364" y="68"/>
                        <a:pt x="357" y="64"/>
                        <a:pt x="357" y="64"/>
                      </a:cubicBezTo>
                      <a:cubicBezTo>
                        <a:pt x="357" y="55"/>
                        <a:pt x="340" y="49"/>
                        <a:pt x="340" y="49"/>
                      </a:cubicBezTo>
                      <a:cubicBezTo>
                        <a:pt x="323" y="44"/>
                        <a:pt x="270" y="36"/>
                        <a:pt x="270" y="36"/>
                      </a:cubicBezTo>
                      <a:cubicBezTo>
                        <a:pt x="253" y="27"/>
                        <a:pt x="212" y="8"/>
                        <a:pt x="212" y="8"/>
                      </a:cubicBezTo>
                      <a:cubicBezTo>
                        <a:pt x="184" y="0"/>
                        <a:pt x="123" y="5"/>
                        <a:pt x="123" y="5"/>
                      </a:cubicBezTo>
                      <a:cubicBezTo>
                        <a:pt x="112" y="6"/>
                        <a:pt x="104" y="8"/>
                        <a:pt x="104" y="8"/>
                      </a:cubicBezTo>
                      <a:cubicBezTo>
                        <a:pt x="83" y="14"/>
                        <a:pt x="45" y="34"/>
                        <a:pt x="45" y="3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10" y="63"/>
                        <a:pt x="10" y="63"/>
                        <a:pt x="10" y="63"/>
                      </a:cubicBezTo>
                      <a:cubicBezTo>
                        <a:pt x="2" y="68"/>
                        <a:pt x="2" y="68"/>
                        <a:pt x="2" y="68"/>
                      </a:cubicBezTo>
                      <a:cubicBezTo>
                        <a:pt x="0" y="75"/>
                        <a:pt x="5" y="84"/>
                        <a:pt x="5" y="84"/>
                      </a:cubicBezTo>
                      <a:cubicBezTo>
                        <a:pt x="6" y="89"/>
                        <a:pt x="6" y="89"/>
                        <a:pt x="6" y="89"/>
                      </a:cubicBezTo>
                      <a:cubicBezTo>
                        <a:pt x="13" y="93"/>
                        <a:pt x="13" y="93"/>
                        <a:pt x="13" y="93"/>
                      </a:cubicBezTo>
                      <a:cubicBezTo>
                        <a:pt x="44" y="96"/>
                        <a:pt x="44" y="96"/>
                        <a:pt x="44" y="96"/>
                      </a:cubicBezTo>
                      <a:cubicBezTo>
                        <a:pt x="43" y="64"/>
                        <a:pt x="71" y="64"/>
                        <a:pt x="71" y="64"/>
                      </a:cubicBezTo>
                      <a:cubicBezTo>
                        <a:pt x="104" y="65"/>
                        <a:pt x="103" y="98"/>
                        <a:pt x="103" y="98"/>
                      </a:cubicBezTo>
                      <a:cubicBezTo>
                        <a:pt x="254" y="98"/>
                        <a:pt x="254" y="98"/>
                        <a:pt x="254" y="98"/>
                      </a:cubicBezTo>
                      <a:cubicBezTo>
                        <a:pt x="253" y="66"/>
                        <a:pt x="283" y="63"/>
                        <a:pt x="283" y="63"/>
                      </a:cubicBezTo>
                      <a:cubicBezTo>
                        <a:pt x="319" y="66"/>
                        <a:pt x="315" y="98"/>
                        <a:pt x="315" y="98"/>
                      </a:cubicBezTo>
                      <a:cubicBezTo>
                        <a:pt x="352" y="96"/>
                        <a:pt x="352" y="96"/>
                        <a:pt x="352" y="96"/>
                      </a:cubicBezTo>
                      <a:cubicBezTo>
                        <a:pt x="362" y="92"/>
                        <a:pt x="362" y="92"/>
                        <a:pt x="362" y="92"/>
                      </a:cubicBezTo>
                      <a:cubicBezTo>
                        <a:pt x="360" y="84"/>
                        <a:pt x="360" y="84"/>
                        <a:pt x="360" y="84"/>
                      </a:cubicBezTo>
                      <a:cubicBezTo>
                        <a:pt x="363" y="82"/>
                        <a:pt x="363" y="75"/>
                        <a:pt x="363" y="75"/>
                      </a:cubicBezTo>
                      <a:close/>
                      <a:moveTo>
                        <a:pt x="23" y="49"/>
                      </a:moveTo>
                      <a:cubicBezTo>
                        <a:pt x="19" y="53"/>
                        <a:pt x="11" y="56"/>
                        <a:pt x="11" y="56"/>
                      </a:cubicBezTo>
                      <a:cubicBezTo>
                        <a:pt x="8" y="49"/>
                        <a:pt x="11" y="44"/>
                        <a:pt x="11" y="44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26" y="46"/>
                        <a:pt x="23" y="49"/>
                        <a:pt x="23" y="49"/>
                      </a:cubicBezTo>
                      <a:close/>
                      <a:moveTo>
                        <a:pt x="196" y="14"/>
                      </a:moveTo>
                      <a:cubicBezTo>
                        <a:pt x="217" y="18"/>
                        <a:pt x="232" y="32"/>
                        <a:pt x="232" y="32"/>
                      </a:cubicBezTo>
                      <a:cubicBezTo>
                        <a:pt x="228" y="32"/>
                        <a:pt x="228" y="32"/>
                        <a:pt x="228" y="32"/>
                      </a:cubicBezTo>
                      <a:cubicBezTo>
                        <a:pt x="224" y="33"/>
                        <a:pt x="228" y="42"/>
                        <a:pt x="228" y="42"/>
                      </a:cubicBezTo>
                      <a:cubicBezTo>
                        <a:pt x="169" y="39"/>
                        <a:pt x="169" y="39"/>
                        <a:pt x="169" y="39"/>
                      </a:cubicBezTo>
                      <a:cubicBezTo>
                        <a:pt x="163" y="13"/>
                        <a:pt x="163" y="13"/>
                        <a:pt x="163" y="13"/>
                      </a:cubicBezTo>
                      <a:cubicBezTo>
                        <a:pt x="175" y="12"/>
                        <a:pt x="196" y="14"/>
                        <a:pt x="196" y="14"/>
                      </a:cubicBezTo>
                      <a:close/>
                      <a:moveTo>
                        <a:pt x="87" y="37"/>
                      </a:moveTo>
                      <a:cubicBezTo>
                        <a:pt x="87" y="37"/>
                        <a:pt x="94" y="18"/>
                        <a:pt x="118" y="14"/>
                      </a:cubicBezTo>
                      <a:cubicBezTo>
                        <a:pt x="156" y="13"/>
                        <a:pt x="156" y="13"/>
                        <a:pt x="156" y="13"/>
                      </a:cubicBezTo>
                      <a:cubicBezTo>
                        <a:pt x="157" y="39"/>
                        <a:pt x="157" y="39"/>
                        <a:pt x="157" y="39"/>
                      </a:cubicBezTo>
                      <a:lnTo>
                        <a:pt x="87" y="37"/>
                      </a:lnTo>
                      <a:close/>
                      <a:moveTo>
                        <a:pt x="245" y="77"/>
                      </a:moveTo>
                      <a:cubicBezTo>
                        <a:pt x="103" y="75"/>
                        <a:pt x="103" y="75"/>
                        <a:pt x="103" y="75"/>
                      </a:cubicBezTo>
                      <a:cubicBezTo>
                        <a:pt x="101" y="71"/>
                        <a:pt x="101" y="71"/>
                        <a:pt x="101" y="71"/>
                      </a:cubicBezTo>
                      <a:cubicBezTo>
                        <a:pt x="246" y="74"/>
                        <a:pt x="246" y="74"/>
                        <a:pt x="246" y="74"/>
                      </a:cubicBezTo>
                      <a:lnTo>
                        <a:pt x="245" y="77"/>
                      </a:lnTo>
                      <a:close/>
                      <a:moveTo>
                        <a:pt x="351" y="66"/>
                      </a:moveTo>
                      <a:cubicBezTo>
                        <a:pt x="327" y="65"/>
                        <a:pt x="327" y="65"/>
                        <a:pt x="327" y="65"/>
                      </a:cubicBezTo>
                      <a:cubicBezTo>
                        <a:pt x="320" y="64"/>
                        <a:pt x="316" y="57"/>
                        <a:pt x="316" y="57"/>
                      </a:cubicBezTo>
                      <a:cubicBezTo>
                        <a:pt x="313" y="50"/>
                        <a:pt x="335" y="53"/>
                        <a:pt x="335" y="53"/>
                      </a:cubicBezTo>
                      <a:cubicBezTo>
                        <a:pt x="348" y="60"/>
                        <a:pt x="348" y="60"/>
                        <a:pt x="348" y="60"/>
                      </a:cubicBezTo>
                      <a:cubicBezTo>
                        <a:pt x="354" y="63"/>
                        <a:pt x="351" y="66"/>
                        <a:pt x="35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7" name="Text Placeholder 1"/>
              <p:cNvSpPr txBox="1">
                <a:spLocks/>
              </p:cNvSpPr>
              <p:nvPr/>
            </p:nvSpPr>
            <p:spPr>
              <a:xfrm>
                <a:off x="1044110" y="2103107"/>
                <a:ext cx="2153579" cy="3836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Clr>
                    <a:schemeClr val="tx1"/>
                  </a:buClr>
                  <a:buFont typeface="Arial" panose="020B0604020202020204" pitchFamily="34" charset="0"/>
                  <a:buNone/>
                </a:pPr>
                <a:r>
                  <a:rPr lang="en-US" sz="2800" b="1" kern="0" dirty="0" smtClean="0">
                    <a:solidFill>
                      <a:schemeClr val="bg1"/>
                    </a:solidFill>
                  </a:rPr>
                  <a:t>3,000 lbs.</a:t>
                </a:r>
                <a:r>
                  <a:rPr lang="en-US" sz="1800" b="1" kern="0" dirty="0" smtClean="0">
                    <a:solidFill>
                      <a:schemeClr val="bg1"/>
                    </a:solidFill>
                  </a:rPr>
                  <a:t> </a:t>
                </a:r>
                <a:endParaRPr lang="en-US" sz="1800" b="1" kern="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506978" y="4046750"/>
              <a:ext cx="1298402" cy="1169183"/>
              <a:chOff x="1513442" y="4425265"/>
              <a:chExt cx="1298402" cy="1169183"/>
            </a:xfrm>
          </p:grpSpPr>
          <p:sp>
            <p:nvSpPr>
              <p:cNvPr id="62" name="Freeform 5"/>
              <p:cNvSpPr>
                <a:spLocks noEditPoints="1"/>
              </p:cNvSpPr>
              <p:nvPr/>
            </p:nvSpPr>
            <p:spPr bwMode="auto">
              <a:xfrm>
                <a:off x="2021242" y="4425265"/>
                <a:ext cx="405621" cy="880183"/>
              </a:xfrm>
              <a:custGeom>
                <a:avLst/>
                <a:gdLst>
                  <a:gd name="T0" fmla="*/ 18 w 211"/>
                  <a:gd name="T1" fmla="*/ 110 h 462"/>
                  <a:gd name="T2" fmla="*/ 18 w 211"/>
                  <a:gd name="T3" fmla="*/ 124 h 462"/>
                  <a:gd name="T4" fmla="*/ 94 w 211"/>
                  <a:gd name="T5" fmla="*/ 124 h 462"/>
                  <a:gd name="T6" fmla="*/ 94 w 211"/>
                  <a:gd name="T7" fmla="*/ 133 h 462"/>
                  <a:gd name="T8" fmla="*/ 20 w 211"/>
                  <a:gd name="T9" fmla="*/ 133 h 462"/>
                  <a:gd name="T10" fmla="*/ 2 w 211"/>
                  <a:gd name="T11" fmla="*/ 166 h 462"/>
                  <a:gd name="T12" fmla="*/ 94 w 211"/>
                  <a:gd name="T13" fmla="*/ 166 h 462"/>
                  <a:gd name="T14" fmla="*/ 94 w 211"/>
                  <a:gd name="T15" fmla="*/ 174 h 462"/>
                  <a:gd name="T16" fmla="*/ 0 w 211"/>
                  <a:gd name="T17" fmla="*/ 174 h 462"/>
                  <a:gd name="T18" fmla="*/ 0 w 211"/>
                  <a:gd name="T19" fmla="*/ 432 h 462"/>
                  <a:gd name="T20" fmla="*/ 94 w 211"/>
                  <a:gd name="T21" fmla="*/ 432 h 462"/>
                  <a:gd name="T22" fmla="*/ 94 w 211"/>
                  <a:gd name="T23" fmla="*/ 440 h 462"/>
                  <a:gd name="T24" fmla="*/ 3 w 211"/>
                  <a:gd name="T25" fmla="*/ 440 h 462"/>
                  <a:gd name="T26" fmla="*/ 4 w 211"/>
                  <a:gd name="T27" fmla="*/ 442 h 462"/>
                  <a:gd name="T28" fmla="*/ 20 w 211"/>
                  <a:gd name="T29" fmla="*/ 460 h 462"/>
                  <a:gd name="T30" fmla="*/ 24 w 211"/>
                  <a:gd name="T31" fmla="*/ 462 h 462"/>
                  <a:gd name="T32" fmla="*/ 186 w 211"/>
                  <a:gd name="T33" fmla="*/ 462 h 462"/>
                  <a:gd name="T34" fmla="*/ 190 w 211"/>
                  <a:gd name="T35" fmla="*/ 460 h 462"/>
                  <a:gd name="T36" fmla="*/ 206 w 211"/>
                  <a:gd name="T37" fmla="*/ 442 h 462"/>
                  <a:gd name="T38" fmla="*/ 210 w 211"/>
                  <a:gd name="T39" fmla="*/ 423 h 462"/>
                  <a:gd name="T40" fmla="*/ 210 w 211"/>
                  <a:gd name="T41" fmla="*/ 175 h 462"/>
                  <a:gd name="T42" fmla="*/ 193 w 211"/>
                  <a:gd name="T43" fmla="*/ 124 h 462"/>
                  <a:gd name="T44" fmla="*/ 192 w 211"/>
                  <a:gd name="T45" fmla="*/ 110 h 462"/>
                  <a:gd name="T46" fmla="*/ 158 w 211"/>
                  <a:gd name="T47" fmla="*/ 110 h 462"/>
                  <a:gd name="T48" fmla="*/ 159 w 211"/>
                  <a:gd name="T49" fmla="*/ 107 h 462"/>
                  <a:gd name="T50" fmla="*/ 159 w 211"/>
                  <a:gd name="T51" fmla="*/ 107 h 462"/>
                  <a:gd name="T52" fmla="*/ 163 w 211"/>
                  <a:gd name="T53" fmla="*/ 102 h 462"/>
                  <a:gd name="T54" fmla="*/ 169 w 211"/>
                  <a:gd name="T55" fmla="*/ 94 h 462"/>
                  <a:gd name="T56" fmla="*/ 172 w 211"/>
                  <a:gd name="T57" fmla="*/ 89 h 462"/>
                  <a:gd name="T58" fmla="*/ 168 w 211"/>
                  <a:gd name="T59" fmla="*/ 73 h 462"/>
                  <a:gd name="T60" fmla="*/ 155 w 211"/>
                  <a:gd name="T61" fmla="*/ 72 h 462"/>
                  <a:gd name="T62" fmla="*/ 143 w 211"/>
                  <a:gd name="T63" fmla="*/ 73 h 462"/>
                  <a:gd name="T64" fmla="*/ 124 w 211"/>
                  <a:gd name="T65" fmla="*/ 88 h 462"/>
                  <a:gd name="T66" fmla="*/ 121 w 211"/>
                  <a:gd name="T67" fmla="*/ 99 h 462"/>
                  <a:gd name="T68" fmla="*/ 118 w 211"/>
                  <a:gd name="T69" fmla="*/ 106 h 462"/>
                  <a:gd name="T70" fmla="*/ 118 w 211"/>
                  <a:gd name="T71" fmla="*/ 106 h 462"/>
                  <a:gd name="T72" fmla="*/ 116 w 211"/>
                  <a:gd name="T73" fmla="*/ 110 h 462"/>
                  <a:gd name="T74" fmla="*/ 18 w 211"/>
                  <a:gd name="T75" fmla="*/ 110 h 462"/>
                  <a:gd name="T76" fmla="*/ 138 w 211"/>
                  <a:gd name="T77" fmla="*/ 97 h 462"/>
                  <a:gd name="T78" fmla="*/ 148 w 211"/>
                  <a:gd name="T79" fmla="*/ 97 h 462"/>
                  <a:gd name="T80" fmla="*/ 150 w 211"/>
                  <a:gd name="T81" fmla="*/ 97 h 462"/>
                  <a:gd name="T82" fmla="*/ 154 w 211"/>
                  <a:gd name="T83" fmla="*/ 96 h 462"/>
                  <a:gd name="T84" fmla="*/ 163 w 211"/>
                  <a:gd name="T85" fmla="*/ 88 h 462"/>
                  <a:gd name="T86" fmla="*/ 165 w 211"/>
                  <a:gd name="T87" fmla="*/ 84 h 462"/>
                  <a:gd name="T88" fmla="*/ 160 w 211"/>
                  <a:gd name="T89" fmla="*/ 80 h 462"/>
                  <a:gd name="T90" fmla="*/ 145 w 211"/>
                  <a:gd name="T91" fmla="*/ 80 h 462"/>
                  <a:gd name="T92" fmla="*/ 134 w 211"/>
                  <a:gd name="T93" fmla="*/ 89 h 462"/>
                  <a:gd name="T94" fmla="*/ 135 w 211"/>
                  <a:gd name="T95" fmla="*/ 96 h 462"/>
                  <a:gd name="T96" fmla="*/ 137 w 211"/>
                  <a:gd name="T97" fmla="*/ 97 h 462"/>
                  <a:gd name="T98" fmla="*/ 138 w 211"/>
                  <a:gd name="T99" fmla="*/ 97 h 462"/>
                  <a:gd name="T100" fmla="*/ 114 w 211"/>
                  <a:gd name="T101" fmla="*/ 105 h 462"/>
                  <a:gd name="T102" fmla="*/ 100 w 211"/>
                  <a:gd name="T103" fmla="*/ 33 h 462"/>
                  <a:gd name="T104" fmla="*/ 91 w 211"/>
                  <a:gd name="T105" fmla="*/ 23 h 462"/>
                  <a:gd name="T106" fmla="*/ 7 w 211"/>
                  <a:gd name="T107" fmla="*/ 0 h 462"/>
                  <a:gd name="T108" fmla="*/ 1 w 211"/>
                  <a:gd name="T109" fmla="*/ 23 h 462"/>
                  <a:gd name="T110" fmla="*/ 77 w 211"/>
                  <a:gd name="T111" fmla="*/ 43 h 462"/>
                  <a:gd name="T112" fmla="*/ 79 w 211"/>
                  <a:gd name="T113" fmla="*/ 46 h 462"/>
                  <a:gd name="T114" fmla="*/ 90 w 211"/>
                  <a:gd name="T115" fmla="*/ 105 h 462"/>
                  <a:gd name="T116" fmla="*/ 114 w 211"/>
                  <a:gd name="T117" fmla="*/ 105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1" h="462">
                    <a:moveTo>
                      <a:pt x="18" y="110"/>
                    </a:moveTo>
                    <a:cubicBezTo>
                      <a:pt x="13" y="110"/>
                      <a:pt x="12" y="123"/>
                      <a:pt x="18" y="124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98" y="124"/>
                      <a:pt x="98" y="133"/>
                      <a:pt x="94" y="133"/>
                    </a:cubicBezTo>
                    <a:cubicBezTo>
                      <a:pt x="20" y="133"/>
                      <a:pt x="20" y="133"/>
                      <a:pt x="20" y="133"/>
                    </a:cubicBezTo>
                    <a:cubicBezTo>
                      <a:pt x="19" y="141"/>
                      <a:pt x="6" y="156"/>
                      <a:pt x="2" y="166"/>
                    </a:cubicBezTo>
                    <a:cubicBezTo>
                      <a:pt x="94" y="166"/>
                      <a:pt x="94" y="166"/>
                      <a:pt x="94" y="166"/>
                    </a:cubicBezTo>
                    <a:cubicBezTo>
                      <a:pt x="98" y="166"/>
                      <a:pt x="98" y="174"/>
                      <a:pt x="94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432"/>
                      <a:pt x="0" y="432"/>
                      <a:pt x="0" y="432"/>
                    </a:cubicBezTo>
                    <a:cubicBezTo>
                      <a:pt x="94" y="432"/>
                      <a:pt x="94" y="432"/>
                      <a:pt x="94" y="432"/>
                    </a:cubicBezTo>
                    <a:cubicBezTo>
                      <a:pt x="98" y="432"/>
                      <a:pt x="98" y="440"/>
                      <a:pt x="94" y="440"/>
                    </a:cubicBezTo>
                    <a:cubicBezTo>
                      <a:pt x="3" y="440"/>
                      <a:pt x="3" y="440"/>
                      <a:pt x="3" y="440"/>
                    </a:cubicBezTo>
                    <a:cubicBezTo>
                      <a:pt x="4" y="441"/>
                      <a:pt x="4" y="441"/>
                      <a:pt x="4" y="442"/>
                    </a:cubicBezTo>
                    <a:cubicBezTo>
                      <a:pt x="9" y="447"/>
                      <a:pt x="16" y="453"/>
                      <a:pt x="20" y="460"/>
                    </a:cubicBezTo>
                    <a:cubicBezTo>
                      <a:pt x="21" y="461"/>
                      <a:pt x="22" y="462"/>
                      <a:pt x="24" y="462"/>
                    </a:cubicBezTo>
                    <a:cubicBezTo>
                      <a:pt x="76" y="462"/>
                      <a:pt x="134" y="462"/>
                      <a:pt x="186" y="462"/>
                    </a:cubicBezTo>
                    <a:cubicBezTo>
                      <a:pt x="188" y="462"/>
                      <a:pt x="190" y="461"/>
                      <a:pt x="190" y="460"/>
                    </a:cubicBezTo>
                    <a:cubicBezTo>
                      <a:pt x="195" y="453"/>
                      <a:pt x="201" y="447"/>
                      <a:pt x="206" y="442"/>
                    </a:cubicBezTo>
                    <a:cubicBezTo>
                      <a:pt x="211" y="437"/>
                      <a:pt x="210" y="433"/>
                      <a:pt x="210" y="423"/>
                    </a:cubicBezTo>
                    <a:cubicBezTo>
                      <a:pt x="210" y="175"/>
                      <a:pt x="210" y="175"/>
                      <a:pt x="210" y="175"/>
                    </a:cubicBezTo>
                    <a:cubicBezTo>
                      <a:pt x="211" y="165"/>
                      <a:pt x="180" y="127"/>
                      <a:pt x="193" y="124"/>
                    </a:cubicBezTo>
                    <a:cubicBezTo>
                      <a:pt x="197" y="123"/>
                      <a:pt x="198" y="110"/>
                      <a:pt x="192" y="110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9" y="107"/>
                      <a:pt x="159" y="107"/>
                      <a:pt x="159" y="107"/>
                    </a:cubicBezTo>
                    <a:cubicBezTo>
                      <a:pt x="159" y="107"/>
                      <a:pt x="159" y="107"/>
                      <a:pt x="159" y="107"/>
                    </a:cubicBezTo>
                    <a:cubicBezTo>
                      <a:pt x="160" y="106"/>
                      <a:pt x="162" y="103"/>
                      <a:pt x="163" y="102"/>
                    </a:cubicBezTo>
                    <a:cubicBezTo>
                      <a:pt x="165" y="99"/>
                      <a:pt x="167" y="97"/>
                      <a:pt x="169" y="94"/>
                    </a:cubicBezTo>
                    <a:cubicBezTo>
                      <a:pt x="170" y="92"/>
                      <a:pt x="171" y="91"/>
                      <a:pt x="172" y="89"/>
                    </a:cubicBezTo>
                    <a:cubicBezTo>
                      <a:pt x="176" y="82"/>
                      <a:pt x="181" y="74"/>
                      <a:pt x="168" y="73"/>
                    </a:cubicBezTo>
                    <a:cubicBezTo>
                      <a:pt x="164" y="72"/>
                      <a:pt x="160" y="72"/>
                      <a:pt x="155" y="72"/>
                    </a:cubicBezTo>
                    <a:cubicBezTo>
                      <a:pt x="151" y="72"/>
                      <a:pt x="147" y="72"/>
                      <a:pt x="143" y="73"/>
                    </a:cubicBezTo>
                    <a:cubicBezTo>
                      <a:pt x="132" y="73"/>
                      <a:pt x="128" y="79"/>
                      <a:pt x="124" y="88"/>
                    </a:cubicBezTo>
                    <a:cubicBezTo>
                      <a:pt x="123" y="92"/>
                      <a:pt x="122" y="95"/>
                      <a:pt x="121" y="99"/>
                    </a:cubicBezTo>
                    <a:cubicBezTo>
                      <a:pt x="121" y="101"/>
                      <a:pt x="120" y="104"/>
                      <a:pt x="118" y="106"/>
                    </a:cubicBezTo>
                    <a:cubicBezTo>
                      <a:pt x="118" y="106"/>
                      <a:pt x="118" y="106"/>
                      <a:pt x="118" y="106"/>
                    </a:cubicBezTo>
                    <a:cubicBezTo>
                      <a:pt x="116" y="110"/>
                      <a:pt x="116" y="110"/>
                      <a:pt x="116" y="110"/>
                    </a:cubicBezTo>
                    <a:cubicBezTo>
                      <a:pt x="18" y="110"/>
                      <a:pt x="18" y="110"/>
                      <a:pt x="18" y="110"/>
                    </a:cubicBezTo>
                    <a:close/>
                    <a:moveTo>
                      <a:pt x="138" y="97"/>
                    </a:moveTo>
                    <a:cubicBezTo>
                      <a:pt x="142" y="97"/>
                      <a:pt x="145" y="97"/>
                      <a:pt x="148" y="97"/>
                    </a:cubicBezTo>
                    <a:cubicBezTo>
                      <a:pt x="149" y="97"/>
                      <a:pt x="149" y="97"/>
                      <a:pt x="150" y="97"/>
                    </a:cubicBezTo>
                    <a:cubicBezTo>
                      <a:pt x="151" y="96"/>
                      <a:pt x="152" y="96"/>
                      <a:pt x="154" y="96"/>
                    </a:cubicBezTo>
                    <a:cubicBezTo>
                      <a:pt x="158" y="94"/>
                      <a:pt x="161" y="91"/>
                      <a:pt x="163" y="88"/>
                    </a:cubicBezTo>
                    <a:cubicBezTo>
                      <a:pt x="163" y="87"/>
                      <a:pt x="164" y="85"/>
                      <a:pt x="165" y="84"/>
                    </a:cubicBezTo>
                    <a:cubicBezTo>
                      <a:pt x="166" y="80"/>
                      <a:pt x="163" y="80"/>
                      <a:pt x="160" y="80"/>
                    </a:cubicBezTo>
                    <a:cubicBezTo>
                      <a:pt x="155" y="80"/>
                      <a:pt x="150" y="80"/>
                      <a:pt x="145" y="80"/>
                    </a:cubicBezTo>
                    <a:cubicBezTo>
                      <a:pt x="139" y="80"/>
                      <a:pt x="136" y="82"/>
                      <a:pt x="134" y="89"/>
                    </a:cubicBezTo>
                    <a:cubicBezTo>
                      <a:pt x="133" y="91"/>
                      <a:pt x="133" y="94"/>
                      <a:pt x="135" y="96"/>
                    </a:cubicBezTo>
                    <a:cubicBezTo>
                      <a:pt x="135" y="96"/>
                      <a:pt x="136" y="97"/>
                      <a:pt x="137" y="97"/>
                    </a:cubicBezTo>
                    <a:cubicBezTo>
                      <a:pt x="137" y="97"/>
                      <a:pt x="138" y="97"/>
                      <a:pt x="138" y="97"/>
                    </a:cubicBezTo>
                    <a:close/>
                    <a:moveTo>
                      <a:pt x="114" y="105"/>
                    </a:moveTo>
                    <a:cubicBezTo>
                      <a:pt x="100" y="33"/>
                      <a:pt x="100" y="33"/>
                      <a:pt x="100" y="33"/>
                    </a:cubicBezTo>
                    <a:cubicBezTo>
                      <a:pt x="99" y="28"/>
                      <a:pt x="96" y="24"/>
                      <a:pt x="91" y="2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8" y="44"/>
                      <a:pt x="79" y="44"/>
                      <a:pt x="79" y="46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114" y="105"/>
                      <a:pt x="114" y="105"/>
                      <a:pt x="114" y="1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Text Placeholder 1"/>
              <p:cNvSpPr txBox="1">
                <a:spLocks/>
              </p:cNvSpPr>
              <p:nvPr/>
            </p:nvSpPr>
            <p:spPr>
              <a:xfrm>
                <a:off x="1513442" y="5315483"/>
                <a:ext cx="1298402" cy="2789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Clr>
                    <a:schemeClr val="tx1"/>
                  </a:buClr>
                  <a:buFont typeface="Arial" panose="020B0604020202020204" pitchFamily="34" charset="0"/>
                  <a:buNone/>
                </a:pPr>
                <a:r>
                  <a:rPr lang="en-US" sz="2800" b="1" kern="0" dirty="0" smtClean="0">
                    <a:solidFill>
                      <a:schemeClr val="bg1"/>
                    </a:solidFill>
                  </a:rPr>
                  <a:t>12 oz.</a:t>
                </a:r>
                <a:br>
                  <a:rPr lang="en-US" sz="2800" b="1" kern="0" dirty="0" smtClean="0">
                    <a:solidFill>
                      <a:schemeClr val="bg1"/>
                    </a:solidFill>
                  </a:rPr>
                </a:br>
                <a:endParaRPr lang="en-US" sz="1800" b="1" kern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1" name="Isosceles Triangle 150"/>
            <p:cNvSpPr/>
            <p:nvPr/>
          </p:nvSpPr>
          <p:spPr>
            <a:xfrm flipH="1" flipV="1">
              <a:off x="1959907" y="3268163"/>
              <a:ext cx="503456" cy="220074"/>
            </a:xfrm>
            <a:prstGeom prst="triangl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6000">
                  <a:schemeClr val="tx2"/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106878" y="5700283"/>
            <a:ext cx="9037122" cy="584519"/>
            <a:chOff x="106878" y="5700283"/>
            <a:chExt cx="9037122" cy="584519"/>
          </a:xfrm>
        </p:grpSpPr>
        <p:sp>
          <p:nvSpPr>
            <p:cNvPr id="184" name="Rectangle 183"/>
            <p:cNvSpPr/>
            <p:nvPr/>
          </p:nvSpPr>
          <p:spPr>
            <a:xfrm>
              <a:off x="106878" y="5701312"/>
              <a:ext cx="9037121" cy="581794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106878" y="5700283"/>
              <a:ext cx="9037122" cy="584519"/>
              <a:chOff x="106878" y="5700283"/>
              <a:chExt cx="9037122" cy="584519"/>
            </a:xfrm>
          </p:grpSpPr>
          <p:sp>
            <p:nvSpPr>
              <p:cNvPr id="154" name="Rectangle 153"/>
              <p:cNvSpPr/>
              <p:nvPr/>
            </p:nvSpPr>
            <p:spPr>
              <a:xfrm>
                <a:off x="106878" y="5700283"/>
                <a:ext cx="9037121" cy="584519"/>
              </a:xfrm>
              <a:prstGeom prst="rect">
                <a:avLst/>
              </a:prstGeom>
              <a:solidFill>
                <a:schemeClr val="tx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Text Placeholder 1"/>
              <p:cNvSpPr txBox="1">
                <a:spLocks/>
              </p:cNvSpPr>
              <p:nvPr/>
            </p:nvSpPr>
            <p:spPr>
              <a:xfrm>
                <a:off x="124278" y="5797252"/>
                <a:ext cx="9019722" cy="44865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Clr>
                    <a:schemeClr val="tx1"/>
                  </a:buClr>
                  <a:buFont typeface="Arial" panose="020B0604020202020204" pitchFamily="34" charset="0"/>
                  <a:buNone/>
                </a:pPr>
                <a:r>
                  <a:rPr lang="en-US" sz="2400" kern="0" dirty="0" smtClean="0">
                    <a:solidFill>
                      <a:schemeClr val="bg1"/>
                    </a:solidFill>
                  </a:rPr>
                  <a:t>A car crushing a can is the same as a train crushing a car.</a:t>
                </a:r>
                <a:endParaRPr lang="en-US" sz="1600" kern="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0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353066" y="1516794"/>
            <a:ext cx="3382676" cy="3731956"/>
            <a:chOff x="5353066" y="1516794"/>
            <a:chExt cx="3382676" cy="3731956"/>
          </a:xfrm>
        </p:grpSpPr>
        <p:grpSp>
          <p:nvGrpSpPr>
            <p:cNvPr id="182" name="Group 181"/>
            <p:cNvGrpSpPr/>
            <p:nvPr/>
          </p:nvGrpSpPr>
          <p:grpSpPr>
            <a:xfrm>
              <a:off x="5782497" y="1516794"/>
              <a:ext cx="2561385" cy="3731956"/>
              <a:chOff x="5782497" y="1516794"/>
              <a:chExt cx="2561385" cy="3731956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115348" y="4266279"/>
                <a:ext cx="1917789" cy="982471"/>
                <a:chOff x="5930036" y="4749800"/>
                <a:chExt cx="1917789" cy="982471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5930036" y="4749800"/>
                  <a:ext cx="1885612" cy="617538"/>
                  <a:chOff x="406400" y="2168526"/>
                  <a:chExt cx="1270000" cy="415925"/>
                </a:xfr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3" name="Freeform 17"/>
                  <p:cNvSpPr>
                    <a:spLocks noEditPoints="1"/>
                  </p:cNvSpPr>
                  <p:nvPr/>
                </p:nvSpPr>
                <p:spPr bwMode="auto">
                  <a:xfrm>
                    <a:off x="566738" y="2400301"/>
                    <a:ext cx="184150" cy="184150"/>
                  </a:xfrm>
                  <a:custGeom>
                    <a:avLst/>
                    <a:gdLst>
                      <a:gd name="T0" fmla="*/ 27 w 53"/>
                      <a:gd name="T1" fmla="*/ 0 h 53"/>
                      <a:gd name="T2" fmla="*/ 0 w 53"/>
                      <a:gd name="T3" fmla="*/ 26 h 53"/>
                      <a:gd name="T4" fmla="*/ 27 w 53"/>
                      <a:gd name="T5" fmla="*/ 53 h 53"/>
                      <a:gd name="T6" fmla="*/ 53 w 53"/>
                      <a:gd name="T7" fmla="*/ 26 h 53"/>
                      <a:gd name="T8" fmla="*/ 27 w 53"/>
                      <a:gd name="T9" fmla="*/ 0 h 53"/>
                      <a:gd name="T10" fmla="*/ 27 w 53"/>
                      <a:gd name="T11" fmla="*/ 45 h 53"/>
                      <a:gd name="T12" fmla="*/ 8 w 53"/>
                      <a:gd name="T13" fmla="*/ 26 h 53"/>
                      <a:gd name="T14" fmla="*/ 27 w 53"/>
                      <a:gd name="T15" fmla="*/ 8 h 53"/>
                      <a:gd name="T16" fmla="*/ 45 w 53"/>
                      <a:gd name="T17" fmla="*/ 26 h 53"/>
                      <a:gd name="T18" fmla="*/ 27 w 53"/>
                      <a:gd name="T19" fmla="*/ 45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3">
                        <a:moveTo>
                          <a:pt x="27" y="0"/>
                        </a:moveTo>
                        <a:cubicBezTo>
                          <a:pt x="12" y="0"/>
                          <a:pt x="0" y="12"/>
                          <a:pt x="0" y="26"/>
                        </a:cubicBezTo>
                        <a:cubicBezTo>
                          <a:pt x="0" y="41"/>
                          <a:pt x="12" y="53"/>
                          <a:pt x="27" y="53"/>
                        </a:cubicBezTo>
                        <a:cubicBezTo>
                          <a:pt x="41" y="53"/>
                          <a:pt x="53" y="41"/>
                          <a:pt x="53" y="26"/>
                        </a:cubicBezTo>
                        <a:cubicBezTo>
                          <a:pt x="53" y="12"/>
                          <a:pt x="41" y="0"/>
                          <a:pt x="27" y="0"/>
                        </a:cubicBezTo>
                        <a:close/>
                        <a:moveTo>
                          <a:pt x="27" y="45"/>
                        </a:moveTo>
                        <a:cubicBezTo>
                          <a:pt x="16" y="45"/>
                          <a:pt x="8" y="37"/>
                          <a:pt x="8" y="26"/>
                        </a:cubicBezTo>
                        <a:cubicBezTo>
                          <a:pt x="8" y="16"/>
                          <a:pt x="16" y="8"/>
                          <a:pt x="27" y="8"/>
                        </a:cubicBezTo>
                        <a:cubicBezTo>
                          <a:pt x="37" y="8"/>
                          <a:pt x="45" y="16"/>
                          <a:pt x="45" y="26"/>
                        </a:cubicBezTo>
                        <a:cubicBezTo>
                          <a:pt x="45" y="37"/>
                          <a:pt x="37" y="45"/>
                          <a:pt x="27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18"/>
                  <p:cNvSpPr>
                    <a:spLocks/>
                  </p:cNvSpPr>
                  <p:nvPr/>
                </p:nvSpPr>
                <p:spPr bwMode="auto">
                  <a:xfrm>
                    <a:off x="608013" y="2452688"/>
                    <a:ext cx="34925" cy="26987"/>
                  </a:xfrm>
                  <a:custGeom>
                    <a:avLst/>
                    <a:gdLst>
                      <a:gd name="T0" fmla="*/ 0 w 10"/>
                      <a:gd name="T1" fmla="*/ 5 h 8"/>
                      <a:gd name="T2" fmla="*/ 4 w 10"/>
                      <a:gd name="T3" fmla="*/ 0 h 8"/>
                      <a:gd name="T4" fmla="*/ 9 w 10"/>
                      <a:gd name="T5" fmla="*/ 7 h 8"/>
                      <a:gd name="T6" fmla="*/ 8 w 10"/>
                      <a:gd name="T7" fmla="*/ 8 h 8"/>
                      <a:gd name="T8" fmla="*/ 0 w 10"/>
                      <a:gd name="T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0" y="5"/>
                        </a:moveTo>
                        <a:cubicBezTo>
                          <a:pt x="0" y="5"/>
                          <a:pt x="1" y="2"/>
                          <a:pt x="4" y="0"/>
                        </a:cubicBezTo>
                        <a:cubicBezTo>
                          <a:pt x="9" y="7"/>
                          <a:pt x="9" y="7"/>
                          <a:pt x="9" y="7"/>
                        </a:cubicBezTo>
                        <a:cubicBezTo>
                          <a:pt x="9" y="7"/>
                          <a:pt x="10" y="8"/>
                          <a:pt x="8" y="8"/>
                        </a:cubicBez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19"/>
                  <p:cNvSpPr>
                    <a:spLocks/>
                  </p:cNvSpPr>
                  <p:nvPr/>
                </p:nvSpPr>
                <p:spPr bwMode="auto">
                  <a:xfrm>
                    <a:off x="631825" y="2438401"/>
                    <a:ext cx="25400" cy="34925"/>
                  </a:xfrm>
                  <a:custGeom>
                    <a:avLst/>
                    <a:gdLst>
                      <a:gd name="T0" fmla="*/ 6 w 7"/>
                      <a:gd name="T1" fmla="*/ 10 h 10"/>
                      <a:gd name="T2" fmla="*/ 0 w 7"/>
                      <a:gd name="T3" fmla="*/ 2 h 10"/>
                      <a:gd name="T4" fmla="*/ 6 w 7"/>
                      <a:gd name="T5" fmla="*/ 0 h 10"/>
                      <a:gd name="T6" fmla="*/ 7 w 7"/>
                      <a:gd name="T7" fmla="*/ 9 h 10"/>
                      <a:gd name="T8" fmla="*/ 6 w 7"/>
                      <a:gd name="T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0">
                        <a:moveTo>
                          <a:pt x="6" y="1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2" y="0"/>
                          <a:pt x="6" y="0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7" y="9"/>
                          <a:pt x="7" y="10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20"/>
                  <p:cNvSpPr>
                    <a:spLocks/>
                  </p:cNvSpPr>
                  <p:nvPr/>
                </p:nvSpPr>
                <p:spPr bwMode="auto">
                  <a:xfrm>
                    <a:off x="666750" y="2435226"/>
                    <a:ext cx="22225" cy="38100"/>
                  </a:xfrm>
                  <a:custGeom>
                    <a:avLst/>
                    <a:gdLst>
                      <a:gd name="T0" fmla="*/ 0 w 6"/>
                      <a:gd name="T1" fmla="*/ 10 h 11"/>
                      <a:gd name="T2" fmla="*/ 0 w 6"/>
                      <a:gd name="T3" fmla="*/ 1 h 11"/>
                      <a:gd name="T4" fmla="*/ 6 w 6"/>
                      <a:gd name="T5" fmla="*/ 2 h 11"/>
                      <a:gd name="T6" fmla="*/ 1 w 6"/>
                      <a:gd name="T7" fmla="*/ 10 h 11"/>
                      <a:gd name="T8" fmla="*/ 0 w 6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0" y="1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4" y="0"/>
                          <a:pt x="6" y="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1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21"/>
                  <p:cNvSpPr>
                    <a:spLocks/>
                  </p:cNvSpPr>
                  <p:nvPr/>
                </p:nvSpPr>
                <p:spPr bwMode="auto">
                  <a:xfrm>
                    <a:off x="677863" y="2452688"/>
                    <a:ext cx="34925" cy="34925"/>
                  </a:xfrm>
                  <a:custGeom>
                    <a:avLst/>
                    <a:gdLst>
                      <a:gd name="T0" fmla="*/ 1 w 10"/>
                      <a:gd name="T1" fmla="*/ 8 h 10"/>
                      <a:gd name="T2" fmla="*/ 7 w 10"/>
                      <a:gd name="T3" fmla="*/ 0 h 10"/>
                      <a:gd name="T4" fmla="*/ 10 w 10"/>
                      <a:gd name="T5" fmla="*/ 4 h 10"/>
                      <a:gd name="T6" fmla="*/ 2 w 10"/>
                      <a:gd name="T7" fmla="*/ 9 h 10"/>
                      <a:gd name="T8" fmla="*/ 1 w 10"/>
                      <a:gd name="T9" fmla="*/ 8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1" y="8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0"/>
                          <a:pt x="10" y="2"/>
                          <a:pt x="10" y="4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9"/>
                          <a:pt x="0" y="10"/>
                          <a:pt x="1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22"/>
                  <p:cNvSpPr>
                    <a:spLocks/>
                  </p:cNvSpPr>
                  <p:nvPr/>
                </p:nvSpPr>
                <p:spPr bwMode="auto">
                  <a:xfrm>
                    <a:off x="681038" y="2482851"/>
                    <a:ext cx="42863" cy="22225"/>
                  </a:xfrm>
                  <a:custGeom>
                    <a:avLst/>
                    <a:gdLst>
                      <a:gd name="T0" fmla="*/ 1 w 12"/>
                      <a:gd name="T1" fmla="*/ 3 h 6"/>
                      <a:gd name="T2" fmla="*/ 11 w 12"/>
                      <a:gd name="T3" fmla="*/ 0 h 6"/>
                      <a:gd name="T4" fmla="*/ 10 w 12"/>
                      <a:gd name="T5" fmla="*/ 6 h 6"/>
                      <a:gd name="T6" fmla="*/ 1 w 12"/>
                      <a:gd name="T7" fmla="*/ 4 h 6"/>
                      <a:gd name="T8" fmla="*/ 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" y="3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2" y="4"/>
                          <a:pt x="1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23"/>
                  <p:cNvSpPr>
                    <a:spLocks/>
                  </p:cNvSpPr>
                  <p:nvPr/>
                </p:nvSpPr>
                <p:spPr bwMode="auto">
                  <a:xfrm>
                    <a:off x="677863" y="2508251"/>
                    <a:ext cx="34925" cy="26987"/>
                  </a:xfrm>
                  <a:custGeom>
                    <a:avLst/>
                    <a:gdLst>
                      <a:gd name="T0" fmla="*/ 1 w 10"/>
                      <a:gd name="T1" fmla="*/ 0 h 8"/>
                      <a:gd name="T2" fmla="*/ 10 w 10"/>
                      <a:gd name="T3" fmla="*/ 3 h 8"/>
                      <a:gd name="T4" fmla="*/ 6 w 10"/>
                      <a:gd name="T5" fmla="*/ 8 h 8"/>
                      <a:gd name="T6" fmla="*/ 1 w 10"/>
                      <a:gd name="T7" fmla="*/ 1 h 8"/>
                      <a:gd name="T8" fmla="*/ 1 w 10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1" y="0"/>
                        </a:move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7"/>
                          <a:pt x="6" y="8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24"/>
                  <p:cNvSpPr>
                    <a:spLocks/>
                  </p:cNvSpPr>
                  <p:nvPr/>
                </p:nvSpPr>
                <p:spPr bwMode="auto">
                  <a:xfrm>
                    <a:off x="666750" y="2514601"/>
                    <a:ext cx="25400" cy="42862"/>
                  </a:xfrm>
                  <a:custGeom>
                    <a:avLst/>
                    <a:gdLst>
                      <a:gd name="T0" fmla="*/ 1 w 7"/>
                      <a:gd name="T1" fmla="*/ 1 h 12"/>
                      <a:gd name="T2" fmla="*/ 7 w 7"/>
                      <a:gd name="T3" fmla="*/ 8 h 12"/>
                      <a:gd name="T4" fmla="*/ 1 w 7"/>
                      <a:gd name="T5" fmla="*/ 10 h 12"/>
                      <a:gd name="T6" fmla="*/ 0 w 7"/>
                      <a:gd name="T7" fmla="*/ 1 h 12"/>
                      <a:gd name="T8" fmla="*/ 1 w 7"/>
                      <a:gd name="T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1" y="1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4" y="12"/>
                          <a:pt x="1" y="1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25"/>
                  <p:cNvSpPr>
                    <a:spLocks/>
                  </p:cNvSpPr>
                  <p:nvPr/>
                </p:nvSpPr>
                <p:spPr bwMode="auto">
                  <a:xfrm>
                    <a:off x="636588" y="2517776"/>
                    <a:ext cx="20638" cy="34925"/>
                  </a:xfrm>
                  <a:custGeom>
                    <a:avLst/>
                    <a:gdLst>
                      <a:gd name="T0" fmla="*/ 6 w 6"/>
                      <a:gd name="T1" fmla="*/ 0 h 10"/>
                      <a:gd name="T2" fmla="*/ 6 w 6"/>
                      <a:gd name="T3" fmla="*/ 10 h 10"/>
                      <a:gd name="T4" fmla="*/ 0 w 6"/>
                      <a:gd name="T5" fmla="*/ 8 h 10"/>
                      <a:gd name="T6" fmla="*/ 4 w 6"/>
                      <a:gd name="T7" fmla="*/ 0 h 10"/>
                      <a:gd name="T8" fmla="*/ 6 w 6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6" y="0"/>
                        </a:move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2" y="10"/>
                          <a:pt x="0" y="8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26"/>
                  <p:cNvSpPr>
                    <a:spLocks/>
                  </p:cNvSpPr>
                  <p:nvPr/>
                </p:nvSpPr>
                <p:spPr bwMode="auto">
                  <a:xfrm>
                    <a:off x="611188" y="2508251"/>
                    <a:ext cx="31750" cy="26987"/>
                  </a:xfrm>
                  <a:custGeom>
                    <a:avLst/>
                    <a:gdLst>
                      <a:gd name="T0" fmla="*/ 9 w 9"/>
                      <a:gd name="T1" fmla="*/ 1 h 8"/>
                      <a:gd name="T2" fmla="*/ 4 w 9"/>
                      <a:gd name="T3" fmla="*/ 8 h 8"/>
                      <a:gd name="T4" fmla="*/ 0 w 9"/>
                      <a:gd name="T5" fmla="*/ 4 h 8"/>
                      <a:gd name="T6" fmla="*/ 8 w 9"/>
                      <a:gd name="T7" fmla="*/ 0 h 8"/>
                      <a:gd name="T8" fmla="*/ 9 w 9"/>
                      <a:gd name="T9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1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0" y="7"/>
                          <a:pt x="0" y="4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9" y="0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7"/>
                  <p:cNvSpPr>
                    <a:spLocks/>
                  </p:cNvSpPr>
                  <p:nvPr/>
                </p:nvSpPr>
                <p:spPr bwMode="auto">
                  <a:xfrm>
                    <a:off x="596900" y="2487613"/>
                    <a:ext cx="42863" cy="20637"/>
                  </a:xfrm>
                  <a:custGeom>
                    <a:avLst/>
                    <a:gdLst>
                      <a:gd name="T0" fmla="*/ 12 w 12"/>
                      <a:gd name="T1" fmla="*/ 3 h 6"/>
                      <a:gd name="T2" fmla="*/ 2 w 12"/>
                      <a:gd name="T3" fmla="*/ 6 h 6"/>
                      <a:gd name="T4" fmla="*/ 2 w 12"/>
                      <a:gd name="T5" fmla="*/ 0 h 6"/>
                      <a:gd name="T6" fmla="*/ 11 w 12"/>
                      <a:gd name="T7" fmla="*/ 1 h 6"/>
                      <a:gd name="T8" fmla="*/ 12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2" y="3"/>
                        </a:move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0" y="3"/>
                          <a:pt x="2" y="0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2" y="3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8"/>
                  <p:cNvSpPr>
                    <a:spLocks noEditPoints="1"/>
                  </p:cNvSpPr>
                  <p:nvPr/>
                </p:nvSpPr>
                <p:spPr bwMode="auto">
                  <a:xfrm>
                    <a:off x="1309688" y="2392363"/>
                    <a:ext cx="184150" cy="185737"/>
                  </a:xfrm>
                  <a:custGeom>
                    <a:avLst/>
                    <a:gdLst>
                      <a:gd name="T0" fmla="*/ 26 w 53"/>
                      <a:gd name="T1" fmla="*/ 0 h 53"/>
                      <a:gd name="T2" fmla="*/ 0 w 53"/>
                      <a:gd name="T3" fmla="*/ 27 h 53"/>
                      <a:gd name="T4" fmla="*/ 26 w 53"/>
                      <a:gd name="T5" fmla="*/ 53 h 53"/>
                      <a:gd name="T6" fmla="*/ 53 w 53"/>
                      <a:gd name="T7" fmla="*/ 27 h 53"/>
                      <a:gd name="T8" fmla="*/ 26 w 53"/>
                      <a:gd name="T9" fmla="*/ 0 h 53"/>
                      <a:gd name="T10" fmla="*/ 26 w 53"/>
                      <a:gd name="T11" fmla="*/ 45 h 53"/>
                      <a:gd name="T12" fmla="*/ 8 w 53"/>
                      <a:gd name="T13" fmla="*/ 27 h 53"/>
                      <a:gd name="T14" fmla="*/ 26 w 53"/>
                      <a:gd name="T15" fmla="*/ 8 h 53"/>
                      <a:gd name="T16" fmla="*/ 45 w 53"/>
                      <a:gd name="T17" fmla="*/ 27 h 53"/>
                      <a:gd name="T18" fmla="*/ 26 w 53"/>
                      <a:gd name="T19" fmla="*/ 45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3">
                        <a:moveTo>
                          <a:pt x="26" y="0"/>
                        </a:moveTo>
                        <a:cubicBezTo>
                          <a:pt x="12" y="0"/>
                          <a:pt x="0" y="12"/>
                          <a:pt x="0" y="27"/>
                        </a:cubicBezTo>
                        <a:cubicBezTo>
                          <a:pt x="0" y="41"/>
                          <a:pt x="12" y="53"/>
                          <a:pt x="26" y="53"/>
                        </a:cubicBezTo>
                        <a:cubicBezTo>
                          <a:pt x="41" y="53"/>
                          <a:pt x="53" y="41"/>
                          <a:pt x="53" y="27"/>
                        </a:cubicBezTo>
                        <a:cubicBezTo>
                          <a:pt x="53" y="12"/>
                          <a:pt x="41" y="0"/>
                          <a:pt x="26" y="0"/>
                        </a:cubicBezTo>
                        <a:close/>
                        <a:moveTo>
                          <a:pt x="26" y="45"/>
                        </a:moveTo>
                        <a:cubicBezTo>
                          <a:pt x="16" y="45"/>
                          <a:pt x="8" y="37"/>
                          <a:pt x="8" y="27"/>
                        </a:cubicBezTo>
                        <a:cubicBezTo>
                          <a:pt x="8" y="16"/>
                          <a:pt x="16" y="8"/>
                          <a:pt x="26" y="8"/>
                        </a:cubicBezTo>
                        <a:cubicBezTo>
                          <a:pt x="37" y="8"/>
                          <a:pt x="45" y="16"/>
                          <a:pt x="45" y="27"/>
                        </a:cubicBezTo>
                        <a:cubicBezTo>
                          <a:pt x="45" y="37"/>
                          <a:pt x="37" y="45"/>
                          <a:pt x="26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9"/>
                  <p:cNvSpPr>
                    <a:spLocks/>
                  </p:cNvSpPr>
                  <p:nvPr/>
                </p:nvSpPr>
                <p:spPr bwMode="auto">
                  <a:xfrm>
                    <a:off x="1350963" y="2447926"/>
                    <a:ext cx="34925" cy="28575"/>
                  </a:xfrm>
                  <a:custGeom>
                    <a:avLst/>
                    <a:gdLst>
                      <a:gd name="T0" fmla="*/ 0 w 10"/>
                      <a:gd name="T1" fmla="*/ 4 h 8"/>
                      <a:gd name="T2" fmla="*/ 4 w 10"/>
                      <a:gd name="T3" fmla="*/ 0 h 8"/>
                      <a:gd name="T4" fmla="*/ 9 w 10"/>
                      <a:gd name="T5" fmla="*/ 6 h 8"/>
                      <a:gd name="T6" fmla="*/ 8 w 10"/>
                      <a:gd name="T7" fmla="*/ 8 h 8"/>
                      <a:gd name="T8" fmla="*/ 0 w 10"/>
                      <a:gd name="T9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0" y="4"/>
                        </a:moveTo>
                        <a:cubicBezTo>
                          <a:pt x="0" y="4"/>
                          <a:pt x="1" y="1"/>
                          <a:pt x="4" y="0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6"/>
                          <a:pt x="10" y="7"/>
                          <a:pt x="8" y="8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30"/>
                  <p:cNvSpPr>
                    <a:spLocks/>
                  </p:cNvSpPr>
                  <p:nvPr/>
                </p:nvSpPr>
                <p:spPr bwMode="auto">
                  <a:xfrm>
                    <a:off x="1376363" y="2430463"/>
                    <a:ext cx="20638" cy="34925"/>
                  </a:xfrm>
                  <a:custGeom>
                    <a:avLst/>
                    <a:gdLst>
                      <a:gd name="T0" fmla="*/ 5 w 6"/>
                      <a:gd name="T1" fmla="*/ 10 h 10"/>
                      <a:gd name="T2" fmla="*/ 0 w 6"/>
                      <a:gd name="T3" fmla="*/ 2 h 10"/>
                      <a:gd name="T4" fmla="*/ 5 w 6"/>
                      <a:gd name="T5" fmla="*/ 0 h 10"/>
                      <a:gd name="T6" fmla="*/ 6 w 6"/>
                      <a:gd name="T7" fmla="*/ 9 h 10"/>
                      <a:gd name="T8" fmla="*/ 5 w 6"/>
                      <a:gd name="T9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5" y="1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10"/>
                          <a:pt x="5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31"/>
                  <p:cNvSpPr>
                    <a:spLocks/>
                  </p:cNvSpPr>
                  <p:nvPr/>
                </p:nvSpPr>
                <p:spPr bwMode="auto">
                  <a:xfrm>
                    <a:off x="1411288" y="2430463"/>
                    <a:ext cx="17463" cy="34925"/>
                  </a:xfrm>
                  <a:custGeom>
                    <a:avLst/>
                    <a:gdLst>
                      <a:gd name="T0" fmla="*/ 0 w 5"/>
                      <a:gd name="T1" fmla="*/ 9 h 10"/>
                      <a:gd name="T2" fmla="*/ 0 w 5"/>
                      <a:gd name="T3" fmla="*/ 0 h 10"/>
                      <a:gd name="T4" fmla="*/ 5 w 5"/>
                      <a:gd name="T5" fmla="*/ 2 h 10"/>
                      <a:gd name="T6" fmla="*/ 1 w 5"/>
                      <a:gd name="T7" fmla="*/ 10 h 10"/>
                      <a:gd name="T8" fmla="*/ 0 w 5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0">
                        <a:moveTo>
                          <a:pt x="0" y="9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3" y="0"/>
                          <a:pt x="5" y="2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0"/>
                          <a:pt x="0" y="10"/>
                          <a:pt x="0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32"/>
                  <p:cNvSpPr>
                    <a:spLocks/>
                  </p:cNvSpPr>
                  <p:nvPr/>
                </p:nvSpPr>
                <p:spPr bwMode="auto">
                  <a:xfrm>
                    <a:off x="1420813" y="2444751"/>
                    <a:ext cx="34925" cy="34925"/>
                  </a:xfrm>
                  <a:custGeom>
                    <a:avLst/>
                    <a:gdLst>
                      <a:gd name="T0" fmla="*/ 0 w 10"/>
                      <a:gd name="T1" fmla="*/ 8 h 10"/>
                      <a:gd name="T2" fmla="*/ 6 w 10"/>
                      <a:gd name="T3" fmla="*/ 0 h 10"/>
                      <a:gd name="T4" fmla="*/ 10 w 10"/>
                      <a:gd name="T5" fmla="*/ 4 h 10"/>
                      <a:gd name="T6" fmla="*/ 1 w 10"/>
                      <a:gd name="T7" fmla="*/ 9 h 10"/>
                      <a:gd name="T8" fmla="*/ 0 w 10"/>
                      <a:gd name="T9" fmla="*/ 8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0" y="8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6" y="0"/>
                          <a:pt x="9" y="3"/>
                          <a:pt x="10" y="4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9"/>
                          <a:pt x="0" y="10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33"/>
                  <p:cNvSpPr>
                    <a:spLocks/>
                  </p:cNvSpPr>
                  <p:nvPr/>
                </p:nvSpPr>
                <p:spPr bwMode="auto">
                  <a:xfrm>
                    <a:off x="1423988" y="2476501"/>
                    <a:ext cx="42863" cy="20637"/>
                  </a:xfrm>
                  <a:custGeom>
                    <a:avLst/>
                    <a:gdLst>
                      <a:gd name="T0" fmla="*/ 1 w 12"/>
                      <a:gd name="T1" fmla="*/ 3 h 6"/>
                      <a:gd name="T2" fmla="*/ 11 w 12"/>
                      <a:gd name="T3" fmla="*/ 0 h 6"/>
                      <a:gd name="T4" fmla="*/ 10 w 12"/>
                      <a:gd name="T5" fmla="*/ 6 h 6"/>
                      <a:gd name="T6" fmla="*/ 1 w 12"/>
                      <a:gd name="T7" fmla="*/ 4 h 6"/>
                      <a:gd name="T8" fmla="*/ 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" y="3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2" y="4"/>
                          <a:pt x="1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34"/>
                  <p:cNvSpPr>
                    <a:spLocks/>
                  </p:cNvSpPr>
                  <p:nvPr/>
                </p:nvSpPr>
                <p:spPr bwMode="auto">
                  <a:xfrm>
                    <a:off x="1417638" y="2500313"/>
                    <a:ext cx="38100" cy="28575"/>
                  </a:xfrm>
                  <a:custGeom>
                    <a:avLst/>
                    <a:gdLst>
                      <a:gd name="T0" fmla="*/ 2 w 11"/>
                      <a:gd name="T1" fmla="*/ 0 h 8"/>
                      <a:gd name="T2" fmla="*/ 11 w 11"/>
                      <a:gd name="T3" fmla="*/ 3 h 8"/>
                      <a:gd name="T4" fmla="*/ 7 w 11"/>
                      <a:gd name="T5" fmla="*/ 8 h 8"/>
                      <a:gd name="T6" fmla="*/ 1 w 11"/>
                      <a:gd name="T7" fmla="*/ 1 h 8"/>
                      <a:gd name="T8" fmla="*/ 2 w 11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8">
                        <a:moveTo>
                          <a:pt x="2" y="0"/>
                        </a:move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3"/>
                          <a:pt x="11" y="8"/>
                          <a:pt x="7" y="8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35"/>
                  <p:cNvSpPr>
                    <a:spLocks/>
                  </p:cNvSpPr>
                  <p:nvPr/>
                </p:nvSpPr>
                <p:spPr bwMode="auto">
                  <a:xfrm>
                    <a:off x="1411288" y="2508251"/>
                    <a:ext cx="23813" cy="41275"/>
                  </a:xfrm>
                  <a:custGeom>
                    <a:avLst/>
                    <a:gdLst>
                      <a:gd name="T0" fmla="*/ 1 w 7"/>
                      <a:gd name="T1" fmla="*/ 1 h 12"/>
                      <a:gd name="T2" fmla="*/ 7 w 7"/>
                      <a:gd name="T3" fmla="*/ 8 h 12"/>
                      <a:gd name="T4" fmla="*/ 1 w 7"/>
                      <a:gd name="T5" fmla="*/ 11 h 12"/>
                      <a:gd name="T6" fmla="*/ 0 w 7"/>
                      <a:gd name="T7" fmla="*/ 2 h 12"/>
                      <a:gd name="T8" fmla="*/ 1 w 7"/>
                      <a:gd name="T9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2">
                        <a:moveTo>
                          <a:pt x="1" y="1"/>
                        </a:move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3" y="12"/>
                          <a:pt x="1" y="1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36"/>
                  <p:cNvSpPr>
                    <a:spLocks/>
                  </p:cNvSpPr>
                  <p:nvPr/>
                </p:nvSpPr>
                <p:spPr bwMode="auto">
                  <a:xfrm>
                    <a:off x="1379538" y="2511426"/>
                    <a:ext cx="20638" cy="38100"/>
                  </a:xfrm>
                  <a:custGeom>
                    <a:avLst/>
                    <a:gdLst>
                      <a:gd name="T0" fmla="*/ 6 w 6"/>
                      <a:gd name="T1" fmla="*/ 1 h 11"/>
                      <a:gd name="T2" fmla="*/ 6 w 6"/>
                      <a:gd name="T3" fmla="*/ 10 h 11"/>
                      <a:gd name="T4" fmla="*/ 0 w 6"/>
                      <a:gd name="T5" fmla="*/ 9 h 11"/>
                      <a:gd name="T6" fmla="*/ 4 w 6"/>
                      <a:gd name="T7" fmla="*/ 1 h 11"/>
                      <a:gd name="T8" fmla="*/ 6 w 6"/>
                      <a:gd name="T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6" y="1"/>
                        </a:move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2" y="11"/>
                          <a:pt x="0" y="9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6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37"/>
                  <p:cNvSpPr>
                    <a:spLocks/>
                  </p:cNvSpPr>
                  <p:nvPr/>
                </p:nvSpPr>
                <p:spPr bwMode="auto">
                  <a:xfrm>
                    <a:off x="1350963" y="2500313"/>
                    <a:ext cx="34925" cy="31750"/>
                  </a:xfrm>
                  <a:custGeom>
                    <a:avLst/>
                    <a:gdLst>
                      <a:gd name="T0" fmla="*/ 10 w 10"/>
                      <a:gd name="T1" fmla="*/ 1 h 9"/>
                      <a:gd name="T2" fmla="*/ 4 w 10"/>
                      <a:gd name="T3" fmla="*/ 9 h 9"/>
                      <a:gd name="T4" fmla="*/ 1 w 10"/>
                      <a:gd name="T5" fmla="*/ 4 h 9"/>
                      <a:gd name="T6" fmla="*/ 9 w 10"/>
                      <a:gd name="T7" fmla="*/ 0 h 9"/>
                      <a:gd name="T8" fmla="*/ 10 w 10"/>
                      <a:gd name="T9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10" y="1"/>
                        </a:move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0" y="8"/>
                          <a:pt x="1" y="4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10" y="1"/>
                          <a:pt x="1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38"/>
                  <p:cNvSpPr>
                    <a:spLocks/>
                  </p:cNvSpPr>
                  <p:nvPr/>
                </p:nvSpPr>
                <p:spPr bwMode="auto">
                  <a:xfrm>
                    <a:off x="1341438" y="2479676"/>
                    <a:ext cx="41275" cy="20637"/>
                  </a:xfrm>
                  <a:custGeom>
                    <a:avLst/>
                    <a:gdLst>
                      <a:gd name="T0" fmla="*/ 11 w 12"/>
                      <a:gd name="T1" fmla="*/ 3 h 6"/>
                      <a:gd name="T2" fmla="*/ 1 w 12"/>
                      <a:gd name="T3" fmla="*/ 6 h 6"/>
                      <a:gd name="T4" fmla="*/ 1 w 12"/>
                      <a:gd name="T5" fmla="*/ 0 h 6"/>
                      <a:gd name="T6" fmla="*/ 11 w 12"/>
                      <a:gd name="T7" fmla="*/ 2 h 6"/>
                      <a:gd name="T8" fmla="*/ 11 w 12"/>
                      <a:gd name="T9" fmla="*/ 3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1" y="3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0" y="3"/>
                          <a:pt x="1" y="0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2"/>
                          <a:pt x="12" y="3"/>
                          <a:pt x="1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39"/>
                  <p:cNvSpPr>
                    <a:spLocks noEditPoints="1"/>
                  </p:cNvSpPr>
                  <p:nvPr/>
                </p:nvSpPr>
                <p:spPr bwMode="auto">
                  <a:xfrm>
                    <a:off x="406400" y="2168526"/>
                    <a:ext cx="1270000" cy="342900"/>
                  </a:xfrm>
                  <a:custGeom>
                    <a:avLst/>
                    <a:gdLst>
                      <a:gd name="T0" fmla="*/ 363 w 364"/>
                      <a:gd name="T1" fmla="*/ 75 h 98"/>
                      <a:gd name="T2" fmla="*/ 357 w 364"/>
                      <a:gd name="T3" fmla="*/ 64 h 98"/>
                      <a:gd name="T4" fmla="*/ 340 w 364"/>
                      <a:gd name="T5" fmla="*/ 49 h 98"/>
                      <a:gd name="T6" fmla="*/ 270 w 364"/>
                      <a:gd name="T7" fmla="*/ 36 h 98"/>
                      <a:gd name="T8" fmla="*/ 212 w 364"/>
                      <a:gd name="T9" fmla="*/ 8 h 98"/>
                      <a:gd name="T10" fmla="*/ 123 w 364"/>
                      <a:gd name="T11" fmla="*/ 5 h 98"/>
                      <a:gd name="T12" fmla="*/ 104 w 364"/>
                      <a:gd name="T13" fmla="*/ 8 h 98"/>
                      <a:gd name="T14" fmla="*/ 45 w 364"/>
                      <a:gd name="T15" fmla="*/ 34 h 98"/>
                      <a:gd name="T16" fmla="*/ 12 w 364"/>
                      <a:gd name="T17" fmla="*/ 36 h 98"/>
                      <a:gd name="T18" fmla="*/ 8 w 364"/>
                      <a:gd name="T19" fmla="*/ 47 h 98"/>
                      <a:gd name="T20" fmla="*/ 10 w 364"/>
                      <a:gd name="T21" fmla="*/ 63 h 98"/>
                      <a:gd name="T22" fmla="*/ 2 w 364"/>
                      <a:gd name="T23" fmla="*/ 68 h 98"/>
                      <a:gd name="T24" fmla="*/ 5 w 364"/>
                      <a:gd name="T25" fmla="*/ 84 h 98"/>
                      <a:gd name="T26" fmla="*/ 6 w 364"/>
                      <a:gd name="T27" fmla="*/ 89 h 98"/>
                      <a:gd name="T28" fmla="*/ 13 w 364"/>
                      <a:gd name="T29" fmla="*/ 93 h 98"/>
                      <a:gd name="T30" fmla="*/ 44 w 364"/>
                      <a:gd name="T31" fmla="*/ 96 h 98"/>
                      <a:gd name="T32" fmla="*/ 71 w 364"/>
                      <a:gd name="T33" fmla="*/ 64 h 98"/>
                      <a:gd name="T34" fmla="*/ 103 w 364"/>
                      <a:gd name="T35" fmla="*/ 98 h 98"/>
                      <a:gd name="T36" fmla="*/ 254 w 364"/>
                      <a:gd name="T37" fmla="*/ 98 h 98"/>
                      <a:gd name="T38" fmla="*/ 283 w 364"/>
                      <a:gd name="T39" fmla="*/ 63 h 98"/>
                      <a:gd name="T40" fmla="*/ 315 w 364"/>
                      <a:gd name="T41" fmla="*/ 98 h 98"/>
                      <a:gd name="T42" fmla="*/ 352 w 364"/>
                      <a:gd name="T43" fmla="*/ 96 h 98"/>
                      <a:gd name="T44" fmla="*/ 362 w 364"/>
                      <a:gd name="T45" fmla="*/ 92 h 98"/>
                      <a:gd name="T46" fmla="*/ 360 w 364"/>
                      <a:gd name="T47" fmla="*/ 84 h 98"/>
                      <a:gd name="T48" fmla="*/ 363 w 364"/>
                      <a:gd name="T49" fmla="*/ 75 h 98"/>
                      <a:gd name="T50" fmla="*/ 23 w 364"/>
                      <a:gd name="T51" fmla="*/ 49 h 98"/>
                      <a:gd name="T52" fmla="*/ 11 w 364"/>
                      <a:gd name="T53" fmla="*/ 56 h 98"/>
                      <a:gd name="T54" fmla="*/ 11 w 364"/>
                      <a:gd name="T55" fmla="*/ 44 h 98"/>
                      <a:gd name="T56" fmla="*/ 20 w 364"/>
                      <a:gd name="T57" fmla="*/ 44 h 98"/>
                      <a:gd name="T58" fmla="*/ 23 w 364"/>
                      <a:gd name="T59" fmla="*/ 49 h 98"/>
                      <a:gd name="T60" fmla="*/ 196 w 364"/>
                      <a:gd name="T61" fmla="*/ 14 h 98"/>
                      <a:gd name="T62" fmla="*/ 232 w 364"/>
                      <a:gd name="T63" fmla="*/ 32 h 98"/>
                      <a:gd name="T64" fmla="*/ 228 w 364"/>
                      <a:gd name="T65" fmla="*/ 32 h 98"/>
                      <a:gd name="T66" fmla="*/ 228 w 364"/>
                      <a:gd name="T67" fmla="*/ 42 h 98"/>
                      <a:gd name="T68" fmla="*/ 169 w 364"/>
                      <a:gd name="T69" fmla="*/ 39 h 98"/>
                      <a:gd name="T70" fmla="*/ 163 w 364"/>
                      <a:gd name="T71" fmla="*/ 13 h 98"/>
                      <a:gd name="T72" fmla="*/ 196 w 364"/>
                      <a:gd name="T73" fmla="*/ 14 h 98"/>
                      <a:gd name="T74" fmla="*/ 87 w 364"/>
                      <a:gd name="T75" fmla="*/ 37 h 98"/>
                      <a:gd name="T76" fmla="*/ 118 w 364"/>
                      <a:gd name="T77" fmla="*/ 14 h 98"/>
                      <a:gd name="T78" fmla="*/ 156 w 364"/>
                      <a:gd name="T79" fmla="*/ 13 h 98"/>
                      <a:gd name="T80" fmla="*/ 157 w 364"/>
                      <a:gd name="T81" fmla="*/ 39 h 98"/>
                      <a:gd name="T82" fmla="*/ 87 w 364"/>
                      <a:gd name="T83" fmla="*/ 37 h 98"/>
                      <a:gd name="T84" fmla="*/ 245 w 364"/>
                      <a:gd name="T85" fmla="*/ 77 h 98"/>
                      <a:gd name="T86" fmla="*/ 103 w 364"/>
                      <a:gd name="T87" fmla="*/ 75 h 98"/>
                      <a:gd name="T88" fmla="*/ 101 w 364"/>
                      <a:gd name="T89" fmla="*/ 71 h 98"/>
                      <a:gd name="T90" fmla="*/ 246 w 364"/>
                      <a:gd name="T91" fmla="*/ 74 h 98"/>
                      <a:gd name="T92" fmla="*/ 245 w 364"/>
                      <a:gd name="T93" fmla="*/ 77 h 98"/>
                      <a:gd name="T94" fmla="*/ 351 w 364"/>
                      <a:gd name="T95" fmla="*/ 66 h 98"/>
                      <a:gd name="T96" fmla="*/ 327 w 364"/>
                      <a:gd name="T97" fmla="*/ 65 h 98"/>
                      <a:gd name="T98" fmla="*/ 316 w 364"/>
                      <a:gd name="T99" fmla="*/ 57 h 98"/>
                      <a:gd name="T100" fmla="*/ 335 w 364"/>
                      <a:gd name="T101" fmla="*/ 53 h 98"/>
                      <a:gd name="T102" fmla="*/ 348 w 364"/>
                      <a:gd name="T103" fmla="*/ 60 h 98"/>
                      <a:gd name="T104" fmla="*/ 351 w 364"/>
                      <a:gd name="T105" fmla="*/ 66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64" h="98">
                        <a:moveTo>
                          <a:pt x="363" y="75"/>
                        </a:moveTo>
                        <a:cubicBezTo>
                          <a:pt x="364" y="68"/>
                          <a:pt x="357" y="64"/>
                          <a:pt x="357" y="64"/>
                        </a:cubicBezTo>
                        <a:cubicBezTo>
                          <a:pt x="357" y="55"/>
                          <a:pt x="340" y="49"/>
                          <a:pt x="340" y="49"/>
                        </a:cubicBezTo>
                        <a:cubicBezTo>
                          <a:pt x="323" y="44"/>
                          <a:pt x="270" y="36"/>
                          <a:pt x="270" y="36"/>
                        </a:cubicBezTo>
                        <a:cubicBezTo>
                          <a:pt x="253" y="27"/>
                          <a:pt x="212" y="8"/>
                          <a:pt x="212" y="8"/>
                        </a:cubicBezTo>
                        <a:cubicBezTo>
                          <a:pt x="184" y="0"/>
                          <a:pt x="123" y="5"/>
                          <a:pt x="123" y="5"/>
                        </a:cubicBezTo>
                        <a:cubicBezTo>
                          <a:pt x="112" y="6"/>
                          <a:pt x="104" y="8"/>
                          <a:pt x="104" y="8"/>
                        </a:cubicBezTo>
                        <a:cubicBezTo>
                          <a:pt x="83" y="14"/>
                          <a:pt x="45" y="34"/>
                          <a:pt x="45" y="34"/>
                        </a:cubicBezTo>
                        <a:cubicBezTo>
                          <a:pt x="12" y="36"/>
                          <a:pt x="12" y="36"/>
                          <a:pt x="12" y="36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10" y="63"/>
                          <a:pt x="10" y="63"/>
                          <a:pt x="10" y="63"/>
                        </a:cubicBezTo>
                        <a:cubicBezTo>
                          <a:pt x="2" y="68"/>
                          <a:pt x="2" y="68"/>
                          <a:pt x="2" y="68"/>
                        </a:cubicBezTo>
                        <a:cubicBezTo>
                          <a:pt x="0" y="75"/>
                          <a:pt x="5" y="84"/>
                          <a:pt x="5" y="84"/>
                        </a:cubicBezTo>
                        <a:cubicBezTo>
                          <a:pt x="6" y="89"/>
                          <a:pt x="6" y="89"/>
                          <a:pt x="6" y="89"/>
                        </a:cubicBezTo>
                        <a:cubicBezTo>
                          <a:pt x="13" y="93"/>
                          <a:pt x="13" y="93"/>
                          <a:pt x="13" y="93"/>
                        </a:cubicBezTo>
                        <a:cubicBezTo>
                          <a:pt x="44" y="96"/>
                          <a:pt x="44" y="96"/>
                          <a:pt x="44" y="96"/>
                        </a:cubicBezTo>
                        <a:cubicBezTo>
                          <a:pt x="43" y="64"/>
                          <a:pt x="71" y="64"/>
                          <a:pt x="71" y="64"/>
                        </a:cubicBezTo>
                        <a:cubicBezTo>
                          <a:pt x="104" y="65"/>
                          <a:pt x="103" y="98"/>
                          <a:pt x="103" y="98"/>
                        </a:cubicBezTo>
                        <a:cubicBezTo>
                          <a:pt x="254" y="98"/>
                          <a:pt x="254" y="98"/>
                          <a:pt x="254" y="98"/>
                        </a:cubicBezTo>
                        <a:cubicBezTo>
                          <a:pt x="253" y="66"/>
                          <a:pt x="283" y="63"/>
                          <a:pt x="283" y="63"/>
                        </a:cubicBezTo>
                        <a:cubicBezTo>
                          <a:pt x="319" y="66"/>
                          <a:pt x="315" y="98"/>
                          <a:pt x="315" y="98"/>
                        </a:cubicBezTo>
                        <a:cubicBezTo>
                          <a:pt x="352" y="96"/>
                          <a:pt x="352" y="96"/>
                          <a:pt x="352" y="96"/>
                        </a:cubicBezTo>
                        <a:cubicBezTo>
                          <a:pt x="362" y="92"/>
                          <a:pt x="362" y="92"/>
                          <a:pt x="362" y="92"/>
                        </a:cubicBezTo>
                        <a:cubicBezTo>
                          <a:pt x="360" y="84"/>
                          <a:pt x="360" y="84"/>
                          <a:pt x="360" y="84"/>
                        </a:cubicBezTo>
                        <a:cubicBezTo>
                          <a:pt x="363" y="82"/>
                          <a:pt x="363" y="75"/>
                          <a:pt x="363" y="75"/>
                        </a:cubicBezTo>
                        <a:close/>
                        <a:moveTo>
                          <a:pt x="23" y="49"/>
                        </a:moveTo>
                        <a:cubicBezTo>
                          <a:pt x="19" y="53"/>
                          <a:pt x="11" y="56"/>
                          <a:pt x="11" y="56"/>
                        </a:cubicBezTo>
                        <a:cubicBezTo>
                          <a:pt x="8" y="49"/>
                          <a:pt x="11" y="44"/>
                          <a:pt x="11" y="44"/>
                        </a:cubicBezTo>
                        <a:cubicBezTo>
                          <a:pt x="20" y="44"/>
                          <a:pt x="20" y="44"/>
                          <a:pt x="20" y="44"/>
                        </a:cubicBezTo>
                        <a:cubicBezTo>
                          <a:pt x="26" y="46"/>
                          <a:pt x="23" y="49"/>
                          <a:pt x="23" y="49"/>
                        </a:cubicBezTo>
                        <a:close/>
                        <a:moveTo>
                          <a:pt x="196" y="14"/>
                        </a:moveTo>
                        <a:cubicBezTo>
                          <a:pt x="217" y="18"/>
                          <a:pt x="232" y="32"/>
                          <a:pt x="232" y="32"/>
                        </a:cubicBezTo>
                        <a:cubicBezTo>
                          <a:pt x="228" y="32"/>
                          <a:pt x="228" y="32"/>
                          <a:pt x="228" y="32"/>
                        </a:cubicBezTo>
                        <a:cubicBezTo>
                          <a:pt x="224" y="33"/>
                          <a:pt x="228" y="42"/>
                          <a:pt x="228" y="42"/>
                        </a:cubicBezTo>
                        <a:cubicBezTo>
                          <a:pt x="169" y="39"/>
                          <a:pt x="169" y="39"/>
                          <a:pt x="169" y="39"/>
                        </a:cubicBezTo>
                        <a:cubicBezTo>
                          <a:pt x="163" y="13"/>
                          <a:pt x="163" y="13"/>
                          <a:pt x="163" y="13"/>
                        </a:cubicBezTo>
                        <a:cubicBezTo>
                          <a:pt x="175" y="12"/>
                          <a:pt x="196" y="14"/>
                          <a:pt x="196" y="14"/>
                        </a:cubicBezTo>
                        <a:close/>
                        <a:moveTo>
                          <a:pt x="87" y="37"/>
                        </a:moveTo>
                        <a:cubicBezTo>
                          <a:pt x="87" y="37"/>
                          <a:pt x="94" y="18"/>
                          <a:pt x="118" y="14"/>
                        </a:cubicBezTo>
                        <a:cubicBezTo>
                          <a:pt x="156" y="13"/>
                          <a:pt x="156" y="13"/>
                          <a:pt x="156" y="13"/>
                        </a:cubicBezTo>
                        <a:cubicBezTo>
                          <a:pt x="157" y="39"/>
                          <a:pt x="157" y="39"/>
                          <a:pt x="157" y="39"/>
                        </a:cubicBezTo>
                        <a:lnTo>
                          <a:pt x="87" y="37"/>
                        </a:lnTo>
                        <a:close/>
                        <a:moveTo>
                          <a:pt x="245" y="77"/>
                        </a:moveTo>
                        <a:cubicBezTo>
                          <a:pt x="103" y="75"/>
                          <a:pt x="103" y="75"/>
                          <a:pt x="103" y="75"/>
                        </a:cubicBezTo>
                        <a:cubicBezTo>
                          <a:pt x="101" y="71"/>
                          <a:pt x="101" y="71"/>
                          <a:pt x="101" y="71"/>
                        </a:cubicBezTo>
                        <a:cubicBezTo>
                          <a:pt x="246" y="74"/>
                          <a:pt x="246" y="74"/>
                          <a:pt x="246" y="74"/>
                        </a:cubicBezTo>
                        <a:lnTo>
                          <a:pt x="245" y="77"/>
                        </a:lnTo>
                        <a:close/>
                        <a:moveTo>
                          <a:pt x="351" y="66"/>
                        </a:moveTo>
                        <a:cubicBezTo>
                          <a:pt x="327" y="65"/>
                          <a:pt x="327" y="65"/>
                          <a:pt x="327" y="65"/>
                        </a:cubicBezTo>
                        <a:cubicBezTo>
                          <a:pt x="320" y="64"/>
                          <a:pt x="316" y="57"/>
                          <a:pt x="316" y="57"/>
                        </a:cubicBezTo>
                        <a:cubicBezTo>
                          <a:pt x="313" y="50"/>
                          <a:pt x="335" y="53"/>
                          <a:pt x="335" y="53"/>
                        </a:cubicBezTo>
                        <a:cubicBezTo>
                          <a:pt x="348" y="60"/>
                          <a:pt x="348" y="60"/>
                          <a:pt x="348" y="60"/>
                        </a:cubicBezTo>
                        <a:cubicBezTo>
                          <a:pt x="354" y="63"/>
                          <a:pt x="351" y="66"/>
                          <a:pt x="35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Text Placeholder 1"/>
                <p:cNvSpPr txBox="1">
                  <a:spLocks/>
                </p:cNvSpPr>
                <p:nvPr/>
              </p:nvSpPr>
              <p:spPr>
                <a:xfrm>
                  <a:off x="6034625" y="5418337"/>
                  <a:ext cx="1813200" cy="31393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20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20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930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20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68375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2000" kern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00150" indent="-285750" algn="l" defTabSz="914400" rtl="0" eaLnBrk="1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tx2"/>
                    </a:buClr>
                    <a:buSzPct val="100000"/>
                    <a:buFont typeface="Arial" panose="020B0604020202020204" pitchFamily="34" charset="0"/>
                    <a:buChar char="•"/>
                    <a:defRPr lang="en-US" sz="2000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Aft>
                      <a:spcPts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None/>
                  </a:pPr>
                  <a:r>
                    <a:rPr lang="en-US" sz="2800" b="1" kern="0" dirty="0" smtClean="0">
                      <a:solidFill>
                        <a:schemeClr val="bg1"/>
                      </a:solidFill>
                    </a:rPr>
                    <a:t>3,000 lbs.</a:t>
                  </a:r>
                  <a:r>
                    <a:rPr lang="en-US" sz="1800" b="1" kern="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1800" b="1" kern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8" name="Text Placeholder 1"/>
              <p:cNvSpPr txBox="1">
                <a:spLocks/>
              </p:cNvSpPr>
              <p:nvPr/>
            </p:nvSpPr>
            <p:spPr>
              <a:xfrm>
                <a:off x="5782497" y="1516794"/>
                <a:ext cx="2561385" cy="4486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930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68375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00150" indent="-28575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•"/>
                  <a:defRPr lang="en-US" sz="20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0"/>
                  </a:spcAft>
                  <a:buClr>
                    <a:schemeClr val="tx1"/>
                  </a:buClr>
                  <a:buFont typeface="Arial" panose="020B0604020202020204" pitchFamily="34" charset="0"/>
                  <a:buNone/>
                </a:pPr>
                <a:r>
                  <a:rPr lang="en-US" sz="2800" b="1" kern="0" dirty="0" smtClean="0">
                    <a:solidFill>
                      <a:schemeClr val="bg1"/>
                    </a:solidFill>
                  </a:rPr>
                  <a:t>12 Million lbs.</a:t>
                </a:r>
                <a:endParaRPr lang="en-US" sz="1800" b="1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Isosceles Triangle 151"/>
              <p:cNvSpPr/>
              <p:nvPr/>
            </p:nvSpPr>
            <p:spPr>
              <a:xfrm flipH="1" flipV="1">
                <a:off x="6693336" y="3268163"/>
                <a:ext cx="503456" cy="2200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46000">
                    <a:schemeClr val="tx2"/>
                  </a:gs>
                  <a:gs pos="100000">
                    <a:schemeClr val="tx2">
                      <a:lumMod val="5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3066" y="2063435"/>
              <a:ext cx="3382676" cy="456091"/>
            </a:xfrm>
            <a:prstGeom prst="rect">
              <a:avLst/>
            </a:prstGeom>
          </p:spPr>
        </p:pic>
      </p:grpSp>
      <p:sp>
        <p:nvSpPr>
          <p:cNvPr id="81" name="Rectangle 80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822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/>
        </p:blipFill>
        <p:spPr>
          <a:xfrm>
            <a:off x="2489984" y="1255461"/>
            <a:ext cx="6654016" cy="485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01599" y="1255461"/>
            <a:ext cx="2462123" cy="485979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3724" y="1255461"/>
            <a:ext cx="126216" cy="485979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132198"/>
            <a:ext cx="6516619" cy="685800"/>
          </a:xfrm>
        </p:spPr>
        <p:txBody>
          <a:bodyPr/>
          <a:lstStyle/>
          <a:p>
            <a:r>
              <a:rPr lang="en-US" kern="0" dirty="0"/>
              <a:t>What Will You Do if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You </a:t>
            </a:r>
            <a:r>
              <a:rPr lang="en-US" kern="0" dirty="0"/>
              <a:t>Stall on the </a:t>
            </a:r>
            <a:r>
              <a:rPr lang="en-US" kern="0" dirty="0" smtClean="0"/>
              <a:t>Tracks?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7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2229" y="1386699"/>
            <a:ext cx="2331493" cy="1251281"/>
          </a:xfrm>
        </p:spPr>
        <p:txBody>
          <a:bodyPr/>
          <a:lstStyle/>
          <a:p>
            <a:pPr marL="292100" indent="-292100">
              <a:spcAft>
                <a:spcPts val="9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Get </a:t>
            </a:r>
            <a:r>
              <a:rPr lang="en-US" sz="1400" dirty="0">
                <a:solidFill>
                  <a:schemeClr val="bg1"/>
                </a:solidFill>
              </a:rPr>
              <a:t>out! </a:t>
            </a:r>
          </a:p>
          <a:p>
            <a:pPr marL="292100" indent="-292100">
              <a:spcAft>
                <a:spcPts val="9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Get away from the tracks, even if you do not see a train.</a:t>
            </a:r>
          </a:p>
          <a:p>
            <a:pPr marL="292100" indent="-292100">
              <a:spcAft>
                <a:spcPts val="9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Locate the Emergency Notification System sign and call the number provided, telling them about the stalled vehicle.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20540647" flipH="1" flipV="1">
            <a:off x="6086378" y="4923534"/>
            <a:ext cx="808934" cy="869991"/>
          </a:xfrm>
          <a:prstGeom prst="straightConnector1">
            <a:avLst/>
          </a:prstGeom>
          <a:ln w="107950" cap="sq" cmpd="sng">
            <a:solidFill>
              <a:schemeClr val="bg1"/>
            </a:solidFill>
            <a:prstDash val="solid"/>
            <a:headEnd type="triangl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670275" y="2514385"/>
            <a:ext cx="1713067" cy="1404723"/>
            <a:chOff x="5670275" y="2514385"/>
            <a:chExt cx="1713067" cy="14047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oup 33"/>
            <p:cNvGrpSpPr/>
            <p:nvPr/>
          </p:nvGrpSpPr>
          <p:grpSpPr>
            <a:xfrm>
              <a:off x="5913167" y="2809780"/>
              <a:ext cx="1258718" cy="900063"/>
              <a:chOff x="5913167" y="2809780"/>
              <a:chExt cx="1258718" cy="900063"/>
            </a:xfrm>
          </p:grpSpPr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6265842" y="3268519"/>
                <a:ext cx="906043" cy="441324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defRPr lang="en-US" sz="2800" b="1" kern="1200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kern="0" dirty="0" smtClean="0">
                    <a:solidFill>
                      <a:schemeClr val="bg1"/>
                    </a:solidFill>
                  </a:rPr>
                  <a:t>45</a:t>
                </a:r>
                <a:r>
                  <a:rPr lang="en-US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>
                <a:off x="5913167" y="2809780"/>
                <a:ext cx="805696" cy="822694"/>
              </a:xfrm>
              <a:prstGeom prst="straightConnector1">
                <a:avLst/>
              </a:prstGeom>
              <a:ln w="107950" cap="sq" cmpd="sng">
                <a:solidFill>
                  <a:schemeClr val="bg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5670275" y="2514385"/>
              <a:ext cx="1713067" cy="1404723"/>
              <a:chOff x="5670275" y="2514385"/>
              <a:chExt cx="1713067" cy="1404723"/>
            </a:xfrm>
          </p:grpSpPr>
          <p:sp>
            <p:nvSpPr>
              <p:cNvPr id="8" name="Arc 7"/>
              <p:cNvSpPr/>
              <p:nvPr/>
            </p:nvSpPr>
            <p:spPr>
              <a:xfrm rot="21331871">
                <a:off x="5670275" y="3714427"/>
                <a:ext cx="204681" cy="204681"/>
              </a:xfrm>
              <a:prstGeom prst="arc">
                <a:avLst/>
              </a:prstGeom>
              <a:ln w="57150" cap="sq" cmpd="sng">
                <a:solidFill>
                  <a:schemeClr val="bg1">
                    <a:alpha val="51000"/>
                  </a:schemeClr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rot="21331871">
                <a:off x="5725206" y="3794403"/>
                <a:ext cx="1658136" cy="0"/>
              </a:xfrm>
              <a:prstGeom prst="line">
                <a:avLst/>
              </a:prstGeom>
              <a:ln w="57150" cap="sq" cmpd="sng">
                <a:solidFill>
                  <a:schemeClr val="bg1">
                    <a:alpha val="51000"/>
                  </a:schemeClr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21331871" flipV="1">
                <a:off x="5675263" y="2514385"/>
                <a:ext cx="0" cy="1346663"/>
              </a:xfrm>
              <a:prstGeom prst="line">
                <a:avLst/>
              </a:prstGeom>
              <a:ln w="57150" cap="sq" cmpd="sng">
                <a:solidFill>
                  <a:schemeClr val="bg1">
                    <a:alpha val="51000"/>
                  </a:schemeClr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Freeform 31"/>
          <p:cNvSpPr/>
          <p:nvPr/>
        </p:nvSpPr>
        <p:spPr>
          <a:xfrm rot="10472090">
            <a:off x="6739884" y="3717634"/>
            <a:ext cx="2445412" cy="1091545"/>
          </a:xfrm>
          <a:custGeom>
            <a:avLst/>
            <a:gdLst>
              <a:gd name="connsiteX0" fmla="*/ 0 w 2445412"/>
              <a:gd name="connsiteY0" fmla="*/ 921007 h 1091545"/>
              <a:gd name="connsiteX1" fmla="*/ 71802 w 2445412"/>
              <a:gd name="connsiteY1" fmla="*/ 170538 h 1091545"/>
              <a:gd name="connsiteX2" fmla="*/ 1899640 w 2445412"/>
              <a:gd name="connsiteY2" fmla="*/ 170538 h 1091545"/>
              <a:gd name="connsiteX3" fmla="*/ 1899640 w 2445412"/>
              <a:gd name="connsiteY3" fmla="*/ 0 h 1091545"/>
              <a:gd name="connsiteX4" fmla="*/ 2445412 w 2445412"/>
              <a:gd name="connsiteY4" fmla="*/ 545773 h 1091545"/>
              <a:gd name="connsiteX5" fmla="*/ 1899640 w 2445412"/>
              <a:gd name="connsiteY5" fmla="*/ 1091545 h 1091545"/>
              <a:gd name="connsiteX6" fmla="*/ 1899640 w 2445412"/>
              <a:gd name="connsiteY6" fmla="*/ 921007 h 109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5412" h="1091545">
                <a:moveTo>
                  <a:pt x="0" y="921007"/>
                </a:moveTo>
                <a:lnTo>
                  <a:pt x="71802" y="170538"/>
                </a:lnTo>
                <a:lnTo>
                  <a:pt x="1899640" y="170538"/>
                </a:lnTo>
                <a:lnTo>
                  <a:pt x="1899640" y="0"/>
                </a:lnTo>
                <a:lnTo>
                  <a:pt x="2445412" y="545773"/>
                </a:lnTo>
                <a:lnTo>
                  <a:pt x="1899640" y="1091545"/>
                </a:lnTo>
                <a:lnTo>
                  <a:pt x="1899640" y="9210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 rot="21209682">
            <a:off x="7479428" y="4074787"/>
            <a:ext cx="1187709" cy="37516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kern="0" dirty="0" smtClean="0">
                <a:solidFill>
                  <a:schemeClr val="bg1"/>
                </a:solidFill>
              </a:rPr>
              <a:t>TRAIN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265023" y="3553423"/>
            <a:ext cx="2338511" cy="2561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4. </a:t>
            </a:r>
            <a:r>
              <a:rPr lang="en-US" sz="1600" b="1" dirty="0" smtClean="0">
                <a:solidFill>
                  <a:schemeClr val="bg1"/>
                </a:solidFill>
              </a:rPr>
              <a:t>If a train is approaching, run toward the train but away from the tracks at a 45 degree angle. If you run in the same direction a train is traveling, you could be injured by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flying debris.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6193443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0254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135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build="allAtOnce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915988"/>
            <a:ext cx="9042400" cy="5952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693" y="912560"/>
            <a:ext cx="4476306" cy="595633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Emergency Notification </a:t>
            </a:r>
            <a:r>
              <a:rPr lang="en-US" altLang="en-US" dirty="0" smtClean="0"/>
              <a:t>System (ENS)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8717" y="3522244"/>
            <a:ext cx="3520430" cy="262451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In case of emergency, look for this blue sign that shows an emergency phone </a:t>
            </a:r>
            <a:r>
              <a:rPr lang="en-US" b="1" dirty="0" smtClean="0">
                <a:solidFill>
                  <a:schemeClr val="bg1"/>
                </a:solidFill>
              </a:rPr>
              <a:t>number. </a:t>
            </a:r>
            <a:endParaRPr lang="en-US" b="1" dirty="0">
              <a:solidFill>
                <a:schemeClr val="bg1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Call </a:t>
            </a:r>
            <a:r>
              <a:rPr lang="en-US" sz="1600" dirty="0">
                <a:solidFill>
                  <a:schemeClr val="bg1"/>
                </a:solidFill>
              </a:rPr>
              <a:t>the number and give the Department of Transportation (DOT) </a:t>
            </a:r>
            <a:r>
              <a:rPr lang="en-US" sz="1600" dirty="0" smtClean="0">
                <a:solidFill>
                  <a:schemeClr val="bg1"/>
                </a:solidFill>
              </a:rPr>
              <a:t>crossing number </a:t>
            </a:r>
            <a:r>
              <a:rPr lang="en-US" sz="1600" dirty="0">
                <a:solidFill>
                  <a:schemeClr val="bg1"/>
                </a:solidFill>
              </a:rPr>
              <a:t>found on the sign to identify your location.</a:t>
            </a: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This sign may be located on </a:t>
            </a:r>
            <a:r>
              <a:rPr lang="en-US" sz="1600" b="1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err="1" smtClean="0">
                <a:solidFill>
                  <a:schemeClr val="bg1"/>
                </a:solidFill>
              </a:rPr>
              <a:t>crossbuck</a:t>
            </a:r>
            <a:r>
              <a:rPr lang="en-US" sz="1600" b="1" dirty="0" smtClean="0">
                <a:solidFill>
                  <a:schemeClr val="bg1"/>
                </a:solidFill>
              </a:rPr>
              <a:t> post or signal post.</a:t>
            </a:r>
          </a:p>
          <a:p>
            <a:pPr marL="231775" indent="-231775">
              <a:spcAft>
                <a:spcPts val="12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If you cannot locate the ENS sign, call 911 or the local police.</a:t>
            </a:r>
          </a:p>
          <a:p>
            <a:pPr marL="231775" indent="-231775"/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42901" y="1114202"/>
            <a:ext cx="3708400" cy="2682723"/>
            <a:chOff x="342901" y="1240861"/>
            <a:chExt cx="4011387" cy="29019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42901" y="1240861"/>
              <a:ext cx="4011387" cy="247479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52942"/>
            <a:stretch/>
          </p:blipFill>
          <p:spPr>
            <a:xfrm>
              <a:off x="532494" y="3642115"/>
              <a:ext cx="3632200" cy="50065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06549" y="3255468"/>
            <a:ext cx="3150319" cy="3150316"/>
            <a:chOff x="7905846" y="6349718"/>
            <a:chExt cx="2520187" cy="2520185"/>
          </a:xfrm>
        </p:grpSpPr>
        <p:sp>
          <p:nvSpPr>
            <p:cNvPr id="27" name="Oval 26"/>
            <p:cNvSpPr/>
            <p:nvPr/>
          </p:nvSpPr>
          <p:spPr>
            <a:xfrm>
              <a:off x="7972599" y="6416471"/>
              <a:ext cx="2386680" cy="2386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180438" y="6624310"/>
              <a:ext cx="1971003" cy="1971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dash"/>
              <a:miter lim="800000"/>
              <a:headEnd type="none" w="med" len="med"/>
              <a:tailEnd type="none" w="med" len="med"/>
            </a:ln>
            <a:effectLst>
              <a:innerShdw blurRad="63500">
                <a:prstClr val="black">
                  <a:alpha val="61000"/>
                </a:prstClr>
              </a:inn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indent="0" defTabSz="914400">
                <a:buClrTx/>
                <a:buFontTx/>
                <a:buNone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7" name="Donut 36"/>
            <p:cNvSpPr/>
            <p:nvPr/>
          </p:nvSpPr>
          <p:spPr>
            <a:xfrm>
              <a:off x="7905846" y="6349718"/>
              <a:ext cx="2520187" cy="2520185"/>
            </a:xfrm>
            <a:prstGeom prst="donut">
              <a:avLst>
                <a:gd name="adj" fmla="val 6731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102" t="12073" r="20326" b="35546"/>
            <a:stretch/>
          </p:blipFill>
          <p:spPr>
            <a:xfrm>
              <a:off x="8254506" y="6698377"/>
              <a:ext cx="1822866" cy="1822866"/>
            </a:xfrm>
            <a:custGeom>
              <a:avLst/>
              <a:gdLst>
                <a:gd name="connsiteX0" fmla="*/ 2155372 w 4310744"/>
                <a:gd name="connsiteY0" fmla="*/ 0 h 4310744"/>
                <a:gd name="connsiteX1" fmla="*/ 4310744 w 4310744"/>
                <a:gd name="connsiteY1" fmla="*/ 2155372 h 4310744"/>
                <a:gd name="connsiteX2" fmla="*/ 2155372 w 4310744"/>
                <a:gd name="connsiteY2" fmla="*/ 4310744 h 4310744"/>
                <a:gd name="connsiteX3" fmla="*/ 0 w 4310744"/>
                <a:gd name="connsiteY3" fmla="*/ 2155372 h 4310744"/>
                <a:gd name="connsiteX4" fmla="*/ 2155372 w 4310744"/>
                <a:gd name="connsiteY4" fmla="*/ 0 h 431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0744" h="4310744">
                  <a:moveTo>
                    <a:pt x="2155372" y="0"/>
                  </a:moveTo>
                  <a:cubicBezTo>
                    <a:pt x="3345751" y="0"/>
                    <a:pt x="4310744" y="964993"/>
                    <a:pt x="4310744" y="2155372"/>
                  </a:cubicBezTo>
                  <a:cubicBezTo>
                    <a:pt x="4310744" y="3345751"/>
                    <a:pt x="3345751" y="4310744"/>
                    <a:pt x="2155372" y="4310744"/>
                  </a:cubicBezTo>
                  <a:cubicBezTo>
                    <a:pt x="964993" y="4310744"/>
                    <a:pt x="0" y="3345751"/>
                    <a:pt x="0" y="2155372"/>
                  </a:cubicBezTo>
                  <a:cubicBezTo>
                    <a:pt x="0" y="964993"/>
                    <a:pt x="964993" y="0"/>
                    <a:pt x="2155372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4765352" y="1143000"/>
            <a:ext cx="3013994" cy="3013992"/>
            <a:chOff x="2122676" y="6349718"/>
            <a:chExt cx="2520187" cy="2520185"/>
          </a:xfrm>
        </p:grpSpPr>
        <p:sp>
          <p:nvSpPr>
            <p:cNvPr id="19" name="Oval 18"/>
            <p:cNvSpPr/>
            <p:nvPr/>
          </p:nvSpPr>
          <p:spPr>
            <a:xfrm>
              <a:off x="2189429" y="6416471"/>
              <a:ext cx="2386680" cy="2386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97268" y="6624310"/>
              <a:ext cx="1971003" cy="1971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dash"/>
              <a:miter lim="800000"/>
              <a:headEnd type="none" w="med" len="med"/>
              <a:tailEnd type="none" w="med" len="med"/>
            </a:ln>
            <a:effectLst>
              <a:innerShdw blurRad="63500">
                <a:prstClr val="black">
                  <a:alpha val="61000"/>
                </a:prstClr>
              </a:inn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indent="0" defTabSz="914400">
                <a:buClrTx/>
                <a:buFontTx/>
                <a:buNone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2122676" y="6349718"/>
              <a:ext cx="2520187" cy="2520185"/>
            </a:xfrm>
            <a:prstGeom prst="donut">
              <a:avLst>
                <a:gd name="adj" fmla="val 6731"/>
              </a:avLst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70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8596" t="21834" r="31158" b="38103"/>
            <a:stretch/>
          </p:blipFill>
          <p:spPr>
            <a:xfrm>
              <a:off x="2461704" y="6688745"/>
              <a:ext cx="1842130" cy="1842130"/>
            </a:xfrm>
            <a:custGeom>
              <a:avLst/>
              <a:gdLst>
                <a:gd name="connsiteX0" fmla="*/ 1708062 w 3416124"/>
                <a:gd name="connsiteY0" fmla="*/ 0 h 3416124"/>
                <a:gd name="connsiteX1" fmla="*/ 3416124 w 3416124"/>
                <a:gd name="connsiteY1" fmla="*/ 1708062 h 3416124"/>
                <a:gd name="connsiteX2" fmla="*/ 1708062 w 3416124"/>
                <a:gd name="connsiteY2" fmla="*/ 3416124 h 3416124"/>
                <a:gd name="connsiteX3" fmla="*/ 0 w 3416124"/>
                <a:gd name="connsiteY3" fmla="*/ 1708062 h 3416124"/>
                <a:gd name="connsiteX4" fmla="*/ 1708062 w 3416124"/>
                <a:gd name="connsiteY4" fmla="*/ 0 h 341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6124" h="3416124">
                  <a:moveTo>
                    <a:pt x="1708062" y="0"/>
                  </a:moveTo>
                  <a:cubicBezTo>
                    <a:pt x="2651399" y="0"/>
                    <a:pt x="3416124" y="764725"/>
                    <a:pt x="3416124" y="1708062"/>
                  </a:cubicBezTo>
                  <a:cubicBezTo>
                    <a:pt x="3416124" y="2651399"/>
                    <a:pt x="2651399" y="3416124"/>
                    <a:pt x="1708062" y="3416124"/>
                  </a:cubicBezTo>
                  <a:cubicBezTo>
                    <a:pt x="764725" y="3416124"/>
                    <a:pt x="0" y="2651399"/>
                    <a:pt x="0" y="1708062"/>
                  </a:cubicBezTo>
                  <a:cubicBezTo>
                    <a:pt x="0" y="764725"/>
                    <a:pt x="764725" y="0"/>
                    <a:pt x="1708062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32" name="Text Placeholder 3"/>
          <p:cNvSpPr txBox="1">
            <a:spLocks/>
          </p:cNvSpPr>
          <p:nvPr/>
        </p:nvSpPr>
        <p:spPr>
          <a:xfrm>
            <a:off x="5767388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2689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317842"/>
            <a:ext cx="6214367" cy="4358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83301" y="1317842"/>
            <a:ext cx="3060699" cy="435583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Approaching a Passive </a:t>
            </a:r>
            <a:r>
              <a:rPr lang="en-US" altLang="en-US" dirty="0"/>
              <a:t>Crossing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9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2365" y="1317842"/>
            <a:ext cx="126216" cy="435583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5700713" y="6610154"/>
            <a:ext cx="2968354" cy="16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0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930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8375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None/>
            </a:pPr>
            <a:r>
              <a:rPr 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2014 by Operation Lifesaver, Inc. All rights reserved.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02908" y="1834934"/>
            <a:ext cx="4108425" cy="2056936"/>
            <a:chOff x="4802908" y="1834934"/>
            <a:chExt cx="4108425" cy="2056936"/>
          </a:xfrm>
        </p:grpSpPr>
        <p:sp>
          <p:nvSpPr>
            <p:cNvPr id="12" name="Donut 11"/>
            <p:cNvSpPr/>
            <p:nvPr/>
          </p:nvSpPr>
          <p:spPr>
            <a:xfrm>
              <a:off x="4802908" y="2807853"/>
              <a:ext cx="1084017" cy="1084017"/>
            </a:xfrm>
            <a:prstGeom prst="donut">
              <a:avLst>
                <a:gd name="adj" fmla="val 417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15967" y="1834934"/>
              <a:ext cx="2595366" cy="915988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 marL="228600" indent="-228600">
                <a:lnSpc>
                  <a:spcPct val="85000"/>
                </a:lnSpc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You </a:t>
              </a:r>
              <a:r>
                <a:rPr lang="en-US" sz="1400" dirty="0">
                  <a:solidFill>
                    <a:schemeClr val="bg1"/>
                  </a:solidFill>
                </a:rPr>
                <a:t>may see a round yellow Advance Warning sign that warns drivers that railroad tracks are ahead.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57035" y="2708786"/>
            <a:ext cx="8354298" cy="2482212"/>
            <a:chOff x="557035" y="2708786"/>
            <a:chExt cx="8354298" cy="2482212"/>
          </a:xfrm>
        </p:grpSpPr>
        <p:sp>
          <p:nvSpPr>
            <p:cNvPr id="13" name="Donut 12"/>
            <p:cNvSpPr/>
            <p:nvPr/>
          </p:nvSpPr>
          <p:spPr>
            <a:xfrm>
              <a:off x="557035" y="3367491"/>
              <a:ext cx="1823507" cy="1823507"/>
            </a:xfrm>
            <a:prstGeom prst="donut">
              <a:avLst>
                <a:gd name="adj" fmla="val 317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15967" y="2708786"/>
              <a:ext cx="2595366" cy="711215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 marL="228600" indent="-228600">
                <a:lnSpc>
                  <a:spcPct val="85000"/>
                </a:lnSpc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Pavement markings R X R, may be near the Advance Warning sign.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2843" y="2898827"/>
            <a:ext cx="8568490" cy="1457648"/>
            <a:chOff x="342843" y="2898827"/>
            <a:chExt cx="8568490" cy="1457648"/>
          </a:xfrm>
        </p:grpSpPr>
        <p:sp>
          <p:nvSpPr>
            <p:cNvPr id="29" name="TextBox 28"/>
            <p:cNvSpPr txBox="1"/>
            <p:nvPr/>
          </p:nvSpPr>
          <p:spPr>
            <a:xfrm>
              <a:off x="6315967" y="3440487"/>
              <a:ext cx="2595366" cy="915988"/>
            </a:xfrm>
            <a:prstGeom prst="rect">
              <a:avLst/>
            </a:prstGeom>
            <a:noFill/>
            <a:effectLst/>
          </p:spPr>
          <p:txBody>
            <a:bodyPr wrap="square" lIns="45720" rIns="45720" rtlCol="0">
              <a:noAutofit/>
            </a:bodyPr>
            <a:lstStyle/>
            <a:p>
              <a:pPr marL="228600" indent="-228600">
                <a:lnSpc>
                  <a:spcPct val="85000"/>
                </a:lnSpc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There is a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no passing zone within 100 feet</a:t>
              </a:r>
              <a:r>
                <a:rPr lang="en-US" sz="1400" dirty="0" smtClean="0">
                  <a:solidFill>
                    <a:schemeClr val="bg1"/>
                  </a:solidFill>
                </a:rPr>
                <a:t> of the approach to a railroad crossing.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Donut 30"/>
            <p:cNvSpPr/>
            <p:nvPr/>
          </p:nvSpPr>
          <p:spPr>
            <a:xfrm>
              <a:off x="342843" y="2898827"/>
              <a:ext cx="606171" cy="606171"/>
            </a:xfrm>
            <a:prstGeom prst="donut">
              <a:avLst>
                <a:gd name="adj" fmla="val 625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769608" y="578456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69607" y="1063546"/>
            <a:ext cx="7429462" cy="156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-36169600" y="-27127200"/>
            <a:ext cx="81483200" cy="61112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3640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33&quot;&gt;&lt;property id=&quot;20148&quot; value=&quot;5&quot;/&gt;&lt;property id=&quot;20300&quot; value=&quot;Slide 2 - &amp;quot;Slide Heading&amp;quot;&quot;/&gt;&lt;property id=&quot;20307&quot; value=&quot;257&quot;/&gt;&lt;/object&gt;&lt;object type=&quot;3&quot; unique_id=&quot;10046&quot;&gt;&lt;property id=&quot;20148&quot; value=&quot;5&quot;/&gt;&lt;property id=&quot;20300&quot; value=&quot;Slide 3 - &amp;quot;Color Palette&amp;quot;&quot;/&gt;&lt;property id=&quot;20307&quot; value=&quot;258&quot;/&gt;&lt;/object&gt;&lt;object type=&quot;3&quot; unique_id=&quot;10163&quot;&gt;&lt;property id=&quot;20148&quot; value=&quot;5&quot;/&gt;&lt;property id=&quot;20300&quot; value=&quot;Slide 1 - &amp;quot;Presentation Title&amp;quot;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li">
      <a:dk1>
        <a:sysClr val="windowText" lastClr="000000"/>
      </a:dk1>
      <a:lt1>
        <a:sysClr val="window" lastClr="FFFFFF"/>
      </a:lt1>
      <a:dk2>
        <a:srgbClr val="ED1B2E"/>
      </a:dk2>
      <a:lt2>
        <a:srgbClr val="BCBDC0"/>
      </a:lt2>
      <a:accent1>
        <a:srgbClr val="45A7C0"/>
      </a:accent1>
      <a:accent2>
        <a:srgbClr val="CABDA2"/>
      </a:accent2>
      <a:accent3>
        <a:srgbClr val="75A3A3"/>
      </a:accent3>
      <a:accent4>
        <a:srgbClr val="88308A"/>
      </a:accent4>
      <a:accent5>
        <a:srgbClr val="35DD81"/>
      </a:accent5>
      <a:accent6>
        <a:srgbClr val="F6862A"/>
      </a:accent6>
      <a:hlink>
        <a:srgbClr val="0000FF"/>
      </a:hlink>
      <a:folHlink>
        <a:srgbClr val="800080"/>
      </a:folHlink>
    </a:clrScheme>
    <a:fontScheme name="Custom 17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/>
      </a:spPr>
      <a:bodyPr wrap="square" lIns="45720" rIns="45720" rtlCol="0">
        <a:noAutofit/>
      </a:bodyPr>
      <a:lstStyle>
        <a:defPPr>
          <a:lnSpc>
            <a:spcPct val="85000"/>
          </a:lnSpc>
          <a:spcBef>
            <a:spcPts val="700"/>
          </a:spcBef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blank_widescreen</Template>
  <TotalTime>10619</TotalTime>
  <Words>2614</Words>
  <Application>Microsoft Office PowerPoint</Application>
  <PresentationFormat>On-screen Show (4:3)</PresentationFormat>
  <Paragraphs>334</Paragraphs>
  <Slides>47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1_Office Theme</vt:lpstr>
      <vt:lpstr>In the Interest of Safety</vt:lpstr>
      <vt:lpstr>It Happens Every Day…</vt:lpstr>
      <vt:lpstr>Any Time is Train Time</vt:lpstr>
      <vt:lpstr>Trains Can’t Swerve</vt:lpstr>
      <vt:lpstr>Approximate Stopping Distance</vt:lpstr>
      <vt:lpstr>Weight Ratio</vt:lpstr>
      <vt:lpstr>What Will You Do if  You Stall on the Tracks? </vt:lpstr>
      <vt:lpstr>Emergency Notification System (ENS)</vt:lpstr>
      <vt:lpstr>Approaching a Passive Crossing</vt:lpstr>
      <vt:lpstr>Passive Crossing</vt:lpstr>
      <vt:lpstr>Active Crossing – Warning Devices</vt:lpstr>
      <vt:lpstr>Driving Around the Gate</vt:lpstr>
      <vt:lpstr>Multiple Tracks</vt:lpstr>
      <vt:lpstr>There May Not Always Be a Train Horn</vt:lpstr>
      <vt:lpstr>Speed Misperception</vt:lpstr>
      <vt:lpstr>Three Don’ts</vt:lpstr>
      <vt:lpstr>Trains Overhang the Track</vt:lpstr>
      <vt:lpstr>Overdriving Your Headlights</vt:lpstr>
      <vt:lpstr>Distractions</vt:lpstr>
      <vt:lpstr>Passenger Trains – The Platform</vt:lpstr>
      <vt:lpstr>Transit &amp; Passenger Trains –  Riding, Entering, and Exiting</vt:lpstr>
      <vt:lpstr>Light Rail and Streetcars</vt:lpstr>
      <vt:lpstr>Stay Off! Stay Away! Stay Alive!®</vt:lpstr>
      <vt:lpstr>Trespassing</vt:lpstr>
      <vt:lpstr>Where Do You Cross the Tracks?</vt:lpstr>
      <vt:lpstr>Objects and Trains Do Not Mix</vt:lpstr>
      <vt:lpstr>Tunnels, Bridges, and Trestles</vt:lpstr>
      <vt:lpstr>Trains Can Move Without Warning</vt:lpstr>
      <vt:lpstr>Do Not Walk on Tracks</vt:lpstr>
      <vt:lpstr>School Buses</vt:lpstr>
      <vt:lpstr>Hazardous Materials</vt:lpstr>
      <vt:lpstr>Exempt Signs and Crossings</vt:lpstr>
      <vt:lpstr>Hump Crossings</vt:lpstr>
      <vt:lpstr>Electrification</vt:lpstr>
      <vt:lpstr>Train and Car Collisions</vt:lpstr>
      <vt:lpstr>Train and Truck Collisions</vt:lpstr>
      <vt:lpstr>Look, Listen &amp; Live </vt:lpstr>
      <vt:lpstr>Road Parallels Track</vt:lpstr>
      <vt:lpstr>Farm Machinery – Where to Cross</vt:lpstr>
      <vt:lpstr>Farm Machinery – Crossing Safely</vt:lpstr>
      <vt:lpstr>Working Near Tracks</vt:lpstr>
      <vt:lpstr>See Tracks? Think Train!</vt:lpstr>
      <vt:lpstr>See Tracks? Think Train!</vt:lpstr>
      <vt:lpstr>See Tracks? Think Train!</vt:lpstr>
      <vt:lpstr>See Tracks? Think Train!</vt:lpstr>
      <vt:lpstr>See Tracks? Think Train!</vt:lpstr>
      <vt:lpstr>Thank You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MonicaS</dc:creator>
  <cp:lastModifiedBy>Carol</cp:lastModifiedBy>
  <cp:revision>335</cp:revision>
  <dcterms:created xsi:type="dcterms:W3CDTF">2014-09-08T19:17:42Z</dcterms:created>
  <dcterms:modified xsi:type="dcterms:W3CDTF">2015-03-20T19:42:11Z</dcterms:modified>
</cp:coreProperties>
</file>